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904" r:id="rId5"/>
    <p:sldMasterId id="2147483939" r:id="rId6"/>
  </p:sldMasterIdLst>
  <p:notesMasterIdLst>
    <p:notesMasterId r:id="rId40"/>
  </p:notesMasterIdLst>
  <p:handoutMasterIdLst>
    <p:handoutMasterId r:id="rId41"/>
  </p:handoutMasterIdLst>
  <p:sldIdLst>
    <p:sldId id="258" r:id="rId7"/>
    <p:sldId id="8283" r:id="rId8"/>
    <p:sldId id="3808" r:id="rId9"/>
    <p:sldId id="3809" r:id="rId10"/>
    <p:sldId id="3763" r:id="rId11"/>
    <p:sldId id="3777" r:id="rId12"/>
    <p:sldId id="3778" r:id="rId13"/>
    <p:sldId id="3788" r:id="rId14"/>
    <p:sldId id="3813" r:id="rId15"/>
    <p:sldId id="3767" r:id="rId16"/>
    <p:sldId id="3769" r:id="rId17"/>
    <p:sldId id="3797" r:id="rId18"/>
    <p:sldId id="3772" r:id="rId19"/>
    <p:sldId id="3770" r:id="rId20"/>
    <p:sldId id="1981" r:id="rId21"/>
    <p:sldId id="1808" r:id="rId22"/>
    <p:sldId id="1532" r:id="rId23"/>
    <p:sldId id="3785" r:id="rId24"/>
    <p:sldId id="3811" r:id="rId25"/>
    <p:sldId id="3810" r:id="rId26"/>
    <p:sldId id="3812" r:id="rId27"/>
    <p:sldId id="3796" r:id="rId28"/>
    <p:sldId id="3798" r:id="rId29"/>
    <p:sldId id="3799" r:id="rId30"/>
    <p:sldId id="3800" r:id="rId31"/>
    <p:sldId id="3801" r:id="rId32"/>
    <p:sldId id="3802" r:id="rId33"/>
    <p:sldId id="3804" r:id="rId34"/>
    <p:sldId id="3805" r:id="rId35"/>
    <p:sldId id="3807" r:id="rId36"/>
    <p:sldId id="3793" r:id="rId37"/>
    <p:sldId id="3774" r:id="rId38"/>
    <p:sldId id="3784" r:id="rId39"/>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2ADDF6-999C-40E7-B27B-058320944195}">
          <p14:sldIdLst>
            <p14:sldId id="258"/>
            <p14:sldId id="8283"/>
            <p14:sldId id="3808"/>
            <p14:sldId id="3809"/>
            <p14:sldId id="3763"/>
            <p14:sldId id="3777"/>
            <p14:sldId id="3778"/>
            <p14:sldId id="3788"/>
            <p14:sldId id="3813"/>
            <p14:sldId id="3767"/>
            <p14:sldId id="3769"/>
            <p14:sldId id="3797"/>
            <p14:sldId id="3772"/>
            <p14:sldId id="3770"/>
            <p14:sldId id="1981"/>
            <p14:sldId id="1808"/>
            <p14:sldId id="1532"/>
          </p14:sldIdLst>
        </p14:section>
        <p14:section name="Appendix" id="{437A7910-4CED-41D9-A7D5-36B87B0FD72A}">
          <p14:sldIdLst>
            <p14:sldId id="3785"/>
            <p14:sldId id="3811"/>
            <p14:sldId id="3810"/>
            <p14:sldId id="3812"/>
          </p14:sldIdLst>
        </p14:section>
        <p14:section name="Microservices Design Patterns" id="{7606EC46-3A27-490D-877D-98533F7D33BB}">
          <p14:sldIdLst>
            <p14:sldId id="3796"/>
            <p14:sldId id="3798"/>
            <p14:sldId id="3799"/>
            <p14:sldId id="3800"/>
            <p14:sldId id="3801"/>
            <p14:sldId id="3802"/>
            <p14:sldId id="3804"/>
            <p14:sldId id="3805"/>
            <p14:sldId id="3807"/>
            <p14:sldId id="3793"/>
            <p14:sldId id="3774"/>
            <p14:sldId id="37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 id="4" name="Fabian Wohlschläger" initials="FW" lastIdx="3" clrIdx="3">
    <p:extLst>
      <p:ext uri="{19B8F6BF-5375-455C-9EA6-DF929625EA0E}">
        <p15:presenceInfo xmlns:p15="http://schemas.microsoft.com/office/powerpoint/2012/main" userId="S::fawohlsc@microsoft.com::501a445a-9c21-4fc5-ac38-ee5715fb67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CB2E6D"/>
    <a:srgbClr val="00B294"/>
    <a:srgbClr val="0078D7"/>
    <a:srgbClr val="EAEAEA"/>
    <a:srgbClr val="2560E0"/>
    <a:srgbClr val="854CC7"/>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9C941A-790D-804C-96CE-C9616A28AD7D}" v="32" dt="2019-01-15T23:21:47.852"/>
    <p1510:client id="{90239225-DF0C-41DD-B800-FFFA9BE14C5C}" v="141" dt="2019-01-15T14:51:04.2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4817"/>
  </p:normalViewPr>
  <p:slideViewPr>
    <p:cSldViewPr snapToGrid="0" snapToObjects="1">
      <p:cViewPr varScale="1">
        <p:scale>
          <a:sx n="82" d="100"/>
          <a:sy n="82" d="100"/>
        </p:scale>
        <p:origin x="1602" y="90"/>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Manaloto" userId="S::jomanalo@microsoft.com::697d62d5-2fbe-4b4d-a7ce-2fb13f2d4d6e" providerId="AD" clId="Web-{538784F4-0150-489B-995B-7581AA60062A}"/>
    <pc:docChg chg="modSld">
      <pc:chgData name="John Manaloto" userId="S::jomanalo@microsoft.com::697d62d5-2fbe-4b4d-a7ce-2fb13f2d4d6e" providerId="AD" clId="Web-{538784F4-0150-489B-995B-7581AA60062A}" dt="2019-01-11T18:53:24.547" v="9" actId="20577"/>
      <pc:docMkLst>
        <pc:docMk/>
      </pc:docMkLst>
      <pc:sldChg chg="modSp">
        <pc:chgData name="John Manaloto" userId="S::jomanalo@microsoft.com::697d62d5-2fbe-4b4d-a7ce-2fb13f2d4d6e" providerId="AD" clId="Web-{538784F4-0150-489B-995B-7581AA60062A}" dt="2019-01-11T18:53:04.640" v="2" actId="20577"/>
        <pc:sldMkLst>
          <pc:docMk/>
          <pc:sldMk cId="2991248111" sldId="3809"/>
        </pc:sldMkLst>
        <pc:spChg chg="mod">
          <ac:chgData name="John Manaloto" userId="S::jomanalo@microsoft.com::697d62d5-2fbe-4b4d-a7ce-2fb13f2d4d6e" providerId="AD" clId="Web-{538784F4-0150-489B-995B-7581AA60062A}" dt="2019-01-11T18:53:04.640" v="2" actId="20577"/>
          <ac:spMkLst>
            <pc:docMk/>
            <pc:sldMk cId="2991248111" sldId="3809"/>
            <ac:spMk id="3" creationId="{102AAC2A-C6DF-4E4A-8A2B-761705E0ECC9}"/>
          </ac:spMkLst>
        </pc:spChg>
      </pc:sldChg>
      <pc:sldChg chg="modSp">
        <pc:chgData name="John Manaloto" userId="S::jomanalo@microsoft.com::697d62d5-2fbe-4b4d-a7ce-2fb13f2d4d6e" providerId="AD" clId="Web-{538784F4-0150-489B-995B-7581AA60062A}" dt="2019-01-11T18:53:10.250" v="5" actId="20577"/>
        <pc:sldMkLst>
          <pc:docMk/>
          <pc:sldMk cId="3411298624" sldId="3810"/>
        </pc:sldMkLst>
        <pc:spChg chg="mod">
          <ac:chgData name="John Manaloto" userId="S::jomanalo@microsoft.com::697d62d5-2fbe-4b4d-a7ce-2fb13f2d4d6e" providerId="AD" clId="Web-{538784F4-0150-489B-995B-7581AA60062A}" dt="2019-01-11T18:53:10.250" v="5" actId="20577"/>
          <ac:spMkLst>
            <pc:docMk/>
            <pc:sldMk cId="3411298624" sldId="3810"/>
            <ac:spMk id="3" creationId="{C97838BF-C234-4596-9895-F88DA6163C68}"/>
          </ac:spMkLst>
        </pc:spChg>
      </pc:sldChg>
      <pc:sldChg chg="modSp">
        <pc:chgData name="John Manaloto" userId="S::jomanalo@microsoft.com::697d62d5-2fbe-4b4d-a7ce-2fb13f2d4d6e" providerId="AD" clId="Web-{538784F4-0150-489B-995B-7581AA60062A}" dt="2019-01-11T18:53:24.547" v="9" actId="20577"/>
        <pc:sldMkLst>
          <pc:docMk/>
          <pc:sldMk cId="3177784432" sldId="3812"/>
        </pc:sldMkLst>
        <pc:spChg chg="mod">
          <ac:chgData name="John Manaloto" userId="S::jomanalo@microsoft.com::697d62d5-2fbe-4b4d-a7ce-2fb13f2d4d6e" providerId="AD" clId="Web-{538784F4-0150-489B-995B-7581AA60062A}" dt="2019-01-11T18:53:24.547" v="9" actId="20577"/>
          <ac:spMkLst>
            <pc:docMk/>
            <pc:sldMk cId="3177784432" sldId="3812"/>
            <ac:spMk id="3" creationId="{9AEB980F-8574-4BEC-92E4-9B9338C5C46F}"/>
          </ac:spMkLst>
        </pc:spChg>
      </pc:sldChg>
    </pc:docChg>
  </pc:docChgLst>
  <pc:docChgLst>
    <pc:chgData name="John Manaloto" userId="697d62d5-2fbe-4b4d-a7ce-2fb13f2d4d6e" providerId="ADAL" clId="{955AB9E2-5BC7-4D0A-A41A-6A36A59738E2}"/>
    <pc:docChg chg="undo custSel addSld delSld modSld">
      <pc:chgData name="John Manaloto" userId="697d62d5-2fbe-4b4d-a7ce-2fb13f2d4d6e" providerId="ADAL" clId="{955AB9E2-5BC7-4D0A-A41A-6A36A59738E2}" dt="2019-01-14T21:50:58.076" v="3929" actId="20577"/>
      <pc:docMkLst>
        <pc:docMk/>
      </pc:docMkLst>
      <pc:sldChg chg="modNotesTx">
        <pc:chgData name="John Manaloto" userId="697d62d5-2fbe-4b4d-a7ce-2fb13f2d4d6e" providerId="ADAL" clId="{955AB9E2-5BC7-4D0A-A41A-6A36A59738E2}" dt="2019-01-14T21:50:21.789" v="3829" actId="20577"/>
        <pc:sldMkLst>
          <pc:docMk/>
          <pc:sldMk cId="3037724366" sldId="1981"/>
        </pc:sldMkLst>
      </pc:sldChg>
      <pc:sldChg chg="addSp delSp">
        <pc:chgData name="John Manaloto" userId="697d62d5-2fbe-4b4d-a7ce-2fb13f2d4d6e" providerId="ADAL" clId="{955AB9E2-5BC7-4D0A-A41A-6A36A59738E2}" dt="2019-01-07T20:16:36.830" v="2"/>
        <pc:sldMkLst>
          <pc:docMk/>
          <pc:sldMk cId="2988061776" sldId="3741"/>
        </pc:sldMkLst>
        <pc:spChg chg="add del">
          <ac:chgData name="John Manaloto" userId="697d62d5-2fbe-4b4d-a7ce-2fb13f2d4d6e" providerId="ADAL" clId="{955AB9E2-5BC7-4D0A-A41A-6A36A59738E2}" dt="2019-01-07T20:16:36.830" v="2"/>
          <ac:spMkLst>
            <pc:docMk/>
            <pc:sldMk cId="2988061776" sldId="3741"/>
            <ac:spMk id="2" creationId="{D5E252E6-E514-4599-8C9D-6FA2D9FBBD85}"/>
          </ac:spMkLst>
        </pc:spChg>
        <pc:spChg chg="add del">
          <ac:chgData name="John Manaloto" userId="697d62d5-2fbe-4b4d-a7ce-2fb13f2d4d6e" providerId="ADAL" clId="{955AB9E2-5BC7-4D0A-A41A-6A36A59738E2}" dt="2019-01-07T20:16:36.830" v="2"/>
          <ac:spMkLst>
            <pc:docMk/>
            <pc:sldMk cId="2988061776" sldId="3741"/>
            <ac:spMk id="3" creationId="{F6F6F68F-A179-429E-B55F-B70F1D789B92}"/>
          </ac:spMkLst>
        </pc:spChg>
        <pc:spChg chg="add del">
          <ac:chgData name="John Manaloto" userId="697d62d5-2fbe-4b4d-a7ce-2fb13f2d4d6e" providerId="ADAL" clId="{955AB9E2-5BC7-4D0A-A41A-6A36A59738E2}" dt="2019-01-07T20:16:36.830" v="2"/>
          <ac:spMkLst>
            <pc:docMk/>
            <pc:sldMk cId="2988061776" sldId="3741"/>
            <ac:spMk id="4" creationId="{96B4E995-9710-4082-BEB3-A75AF4AF2E11}"/>
          </ac:spMkLst>
        </pc:spChg>
      </pc:sldChg>
      <pc:sldChg chg="modSp">
        <pc:chgData name="John Manaloto" userId="697d62d5-2fbe-4b4d-a7ce-2fb13f2d4d6e" providerId="ADAL" clId="{955AB9E2-5BC7-4D0A-A41A-6A36A59738E2}" dt="2019-01-14T18:53:09.585" v="1743" actId="255"/>
        <pc:sldMkLst>
          <pc:docMk/>
          <pc:sldMk cId="1009367039" sldId="3763"/>
        </pc:sldMkLst>
        <pc:spChg chg="mod">
          <ac:chgData name="John Manaloto" userId="697d62d5-2fbe-4b4d-a7ce-2fb13f2d4d6e" providerId="ADAL" clId="{955AB9E2-5BC7-4D0A-A41A-6A36A59738E2}" dt="2019-01-14T18:53:09.585" v="1743" actId="255"/>
          <ac:spMkLst>
            <pc:docMk/>
            <pc:sldMk cId="1009367039" sldId="3763"/>
            <ac:spMk id="3" creationId="{40B92C3D-0528-49DF-88AA-16D82E5D242C}"/>
          </ac:spMkLst>
        </pc:spChg>
        <pc:spChg chg="mod">
          <ac:chgData name="John Manaloto" userId="697d62d5-2fbe-4b4d-a7ce-2fb13f2d4d6e" providerId="ADAL" clId="{955AB9E2-5BC7-4D0A-A41A-6A36A59738E2}" dt="2019-01-14T18:52:48.218" v="1738" actId="255"/>
          <ac:spMkLst>
            <pc:docMk/>
            <pc:sldMk cId="1009367039" sldId="3763"/>
            <ac:spMk id="5" creationId="{5B886026-BC46-40CF-ACF8-38590E50712C}"/>
          </ac:spMkLst>
        </pc:spChg>
      </pc:sldChg>
      <pc:sldChg chg="modSp">
        <pc:chgData name="John Manaloto" userId="697d62d5-2fbe-4b4d-a7ce-2fb13f2d4d6e" providerId="ADAL" clId="{955AB9E2-5BC7-4D0A-A41A-6A36A59738E2}" dt="2019-01-14T18:54:22.390" v="1783" actId="20577"/>
        <pc:sldMkLst>
          <pc:docMk/>
          <pc:sldMk cId="785909530" sldId="3767"/>
        </pc:sldMkLst>
        <pc:spChg chg="mod">
          <ac:chgData name="John Manaloto" userId="697d62d5-2fbe-4b4d-a7ce-2fb13f2d4d6e" providerId="ADAL" clId="{955AB9E2-5BC7-4D0A-A41A-6A36A59738E2}" dt="2019-01-14T18:54:22.390" v="1783" actId="20577"/>
          <ac:spMkLst>
            <pc:docMk/>
            <pc:sldMk cId="785909530" sldId="3767"/>
            <ac:spMk id="9" creationId="{61DC9400-FBEB-4F22-B213-BEF90DC661A3}"/>
          </ac:spMkLst>
        </pc:spChg>
      </pc:sldChg>
      <pc:sldChg chg="modSp modNotesTx">
        <pc:chgData name="John Manaloto" userId="697d62d5-2fbe-4b4d-a7ce-2fb13f2d4d6e" providerId="ADAL" clId="{955AB9E2-5BC7-4D0A-A41A-6A36A59738E2}" dt="2019-01-14T19:47:10.826" v="2388" actId="6549"/>
        <pc:sldMkLst>
          <pc:docMk/>
          <pc:sldMk cId="770065357" sldId="3769"/>
        </pc:sldMkLst>
        <pc:spChg chg="mod">
          <ac:chgData name="John Manaloto" userId="697d62d5-2fbe-4b4d-a7ce-2fb13f2d4d6e" providerId="ADAL" clId="{955AB9E2-5BC7-4D0A-A41A-6A36A59738E2}" dt="2019-01-14T18:41:20.242" v="1586" actId="12"/>
          <ac:spMkLst>
            <pc:docMk/>
            <pc:sldMk cId="770065357" sldId="3769"/>
            <ac:spMk id="6" creationId="{5DE08FD7-60B7-453F-AF81-715D2D8862B5}"/>
          </ac:spMkLst>
        </pc:spChg>
      </pc:sldChg>
      <pc:sldChg chg="modNotesTx">
        <pc:chgData name="John Manaloto" userId="697d62d5-2fbe-4b4d-a7ce-2fb13f2d4d6e" providerId="ADAL" clId="{955AB9E2-5BC7-4D0A-A41A-6A36A59738E2}" dt="2019-01-14T19:51:31.791" v="2433" actId="6549"/>
        <pc:sldMkLst>
          <pc:docMk/>
          <pc:sldMk cId="120199825" sldId="3772"/>
        </pc:sldMkLst>
      </pc:sldChg>
      <pc:sldChg chg="modSp">
        <pc:chgData name="John Manaloto" userId="697d62d5-2fbe-4b4d-a7ce-2fb13f2d4d6e" providerId="ADAL" clId="{955AB9E2-5BC7-4D0A-A41A-6A36A59738E2}" dt="2019-01-14T18:53:45.041" v="1779" actId="1035"/>
        <pc:sldMkLst>
          <pc:docMk/>
          <pc:sldMk cId="3426689170" sldId="3777"/>
        </pc:sldMkLst>
        <pc:spChg chg="mod">
          <ac:chgData name="John Manaloto" userId="697d62d5-2fbe-4b4d-a7ce-2fb13f2d4d6e" providerId="ADAL" clId="{955AB9E2-5BC7-4D0A-A41A-6A36A59738E2}" dt="2019-01-14T18:53:45.041" v="1779" actId="1035"/>
          <ac:spMkLst>
            <pc:docMk/>
            <pc:sldMk cId="3426689170" sldId="3777"/>
            <ac:spMk id="3" creationId="{02485A51-1C04-4BD1-9A0D-1ABAA940B147}"/>
          </ac:spMkLst>
        </pc:spChg>
      </pc:sldChg>
      <pc:sldChg chg="modSp">
        <pc:chgData name="John Manaloto" userId="697d62d5-2fbe-4b4d-a7ce-2fb13f2d4d6e" providerId="ADAL" clId="{955AB9E2-5BC7-4D0A-A41A-6A36A59738E2}" dt="2019-01-14T18:40:53.199" v="1583" actId="12"/>
        <pc:sldMkLst>
          <pc:docMk/>
          <pc:sldMk cId="549612840" sldId="3778"/>
        </pc:sldMkLst>
        <pc:spChg chg="mod">
          <ac:chgData name="John Manaloto" userId="697d62d5-2fbe-4b4d-a7ce-2fb13f2d4d6e" providerId="ADAL" clId="{955AB9E2-5BC7-4D0A-A41A-6A36A59738E2}" dt="2019-01-14T18:40:53.199" v="1583" actId="12"/>
          <ac:spMkLst>
            <pc:docMk/>
            <pc:sldMk cId="549612840" sldId="3778"/>
            <ac:spMk id="2" creationId="{FB28BFA4-33C4-45F9-90C3-C56E7E1A8F37}"/>
          </ac:spMkLst>
        </pc:spChg>
      </pc:sldChg>
      <pc:sldChg chg="modNotesTx">
        <pc:chgData name="John Manaloto" userId="697d62d5-2fbe-4b4d-a7ce-2fb13f2d4d6e" providerId="ADAL" clId="{955AB9E2-5BC7-4D0A-A41A-6A36A59738E2}" dt="2019-01-14T21:50:58.076" v="3929" actId="20577"/>
        <pc:sldMkLst>
          <pc:docMk/>
          <pc:sldMk cId="1602853531" sldId="3785"/>
        </pc:sldMkLst>
      </pc:sldChg>
      <pc:sldChg chg="modSp">
        <pc:chgData name="John Manaloto" userId="697d62d5-2fbe-4b4d-a7ce-2fb13f2d4d6e" providerId="ADAL" clId="{955AB9E2-5BC7-4D0A-A41A-6A36A59738E2}" dt="2019-01-14T21:48:28.101" v="3448" actId="255"/>
        <pc:sldMkLst>
          <pc:docMk/>
          <pc:sldMk cId="3201178202" sldId="3788"/>
        </pc:sldMkLst>
        <pc:spChg chg="mod">
          <ac:chgData name="John Manaloto" userId="697d62d5-2fbe-4b4d-a7ce-2fb13f2d4d6e" providerId="ADAL" clId="{955AB9E2-5BC7-4D0A-A41A-6A36A59738E2}" dt="2019-01-14T21:48:28.101" v="3448" actId="255"/>
          <ac:spMkLst>
            <pc:docMk/>
            <pc:sldMk cId="3201178202" sldId="3788"/>
            <ac:spMk id="2" creationId="{FB28BFA4-33C4-45F9-90C3-C56E7E1A8F37}"/>
          </ac:spMkLst>
        </pc:spChg>
      </pc:sldChg>
      <pc:sldChg chg="modSp">
        <pc:chgData name="John Manaloto" userId="697d62d5-2fbe-4b4d-a7ce-2fb13f2d4d6e" providerId="ADAL" clId="{955AB9E2-5BC7-4D0A-A41A-6A36A59738E2}" dt="2019-01-14T18:47:25.108" v="1637" actId="20577"/>
        <pc:sldMkLst>
          <pc:docMk/>
          <pc:sldMk cId="2166872435" sldId="3794"/>
        </pc:sldMkLst>
        <pc:spChg chg="mod">
          <ac:chgData name="John Manaloto" userId="697d62d5-2fbe-4b4d-a7ce-2fb13f2d4d6e" providerId="ADAL" clId="{955AB9E2-5BC7-4D0A-A41A-6A36A59738E2}" dt="2019-01-14T18:47:25.108" v="1637" actId="20577"/>
          <ac:spMkLst>
            <pc:docMk/>
            <pc:sldMk cId="2166872435" sldId="3794"/>
            <ac:spMk id="14" creationId="{E811AED6-BAB1-4B5A-9FD0-6C31E7066021}"/>
          </ac:spMkLst>
        </pc:spChg>
      </pc:sldChg>
      <pc:sldChg chg="add">
        <pc:chgData name="John Manaloto" userId="697d62d5-2fbe-4b4d-a7ce-2fb13f2d4d6e" providerId="ADAL" clId="{955AB9E2-5BC7-4D0A-A41A-6A36A59738E2}" dt="2019-01-07T20:16:55.310" v="3"/>
        <pc:sldMkLst>
          <pc:docMk/>
          <pc:sldMk cId="667758889" sldId="3796"/>
        </pc:sldMkLst>
      </pc:sldChg>
      <pc:sldChg chg="modSp add setBg modNotesTx">
        <pc:chgData name="John Manaloto" userId="697d62d5-2fbe-4b4d-a7ce-2fb13f2d4d6e" providerId="ADAL" clId="{955AB9E2-5BC7-4D0A-A41A-6A36A59738E2}" dt="2019-01-14T19:50:22.617" v="2431" actId="20577"/>
        <pc:sldMkLst>
          <pc:docMk/>
          <pc:sldMk cId="1720730365" sldId="3797"/>
        </pc:sldMkLst>
        <pc:spChg chg="mod">
          <ac:chgData name="John Manaloto" userId="697d62d5-2fbe-4b4d-a7ce-2fb13f2d4d6e" providerId="ADAL" clId="{955AB9E2-5BC7-4D0A-A41A-6A36A59738E2}" dt="2019-01-14T18:39:59.070" v="1578" actId="12"/>
          <ac:spMkLst>
            <pc:docMk/>
            <pc:sldMk cId="1720730365" sldId="3797"/>
            <ac:spMk id="9" creationId="{5257750E-609A-4E7C-8DB5-32252AEE15D1}"/>
          </ac:spMkLst>
        </pc:spChg>
      </pc:sldChg>
      <pc:sldChg chg="add">
        <pc:chgData name="John Manaloto" userId="697d62d5-2fbe-4b4d-a7ce-2fb13f2d4d6e" providerId="ADAL" clId="{955AB9E2-5BC7-4D0A-A41A-6A36A59738E2}" dt="2019-01-07T20:16:55.310" v="3"/>
        <pc:sldMkLst>
          <pc:docMk/>
          <pc:sldMk cId="3283971473" sldId="3798"/>
        </pc:sldMkLst>
      </pc:sldChg>
      <pc:sldChg chg="add">
        <pc:chgData name="John Manaloto" userId="697d62d5-2fbe-4b4d-a7ce-2fb13f2d4d6e" providerId="ADAL" clId="{955AB9E2-5BC7-4D0A-A41A-6A36A59738E2}" dt="2019-01-07T20:16:55.310" v="3"/>
        <pc:sldMkLst>
          <pc:docMk/>
          <pc:sldMk cId="1732499870" sldId="3799"/>
        </pc:sldMkLst>
      </pc:sldChg>
      <pc:sldChg chg="add">
        <pc:chgData name="John Manaloto" userId="697d62d5-2fbe-4b4d-a7ce-2fb13f2d4d6e" providerId="ADAL" clId="{955AB9E2-5BC7-4D0A-A41A-6A36A59738E2}" dt="2019-01-07T20:16:55.310" v="3"/>
        <pc:sldMkLst>
          <pc:docMk/>
          <pc:sldMk cId="451511224" sldId="3800"/>
        </pc:sldMkLst>
      </pc:sldChg>
      <pc:sldChg chg="add">
        <pc:chgData name="John Manaloto" userId="697d62d5-2fbe-4b4d-a7ce-2fb13f2d4d6e" providerId="ADAL" clId="{955AB9E2-5BC7-4D0A-A41A-6A36A59738E2}" dt="2019-01-07T20:16:55.310" v="3"/>
        <pc:sldMkLst>
          <pc:docMk/>
          <pc:sldMk cId="332663439" sldId="3801"/>
        </pc:sldMkLst>
      </pc:sldChg>
      <pc:sldChg chg="add">
        <pc:chgData name="John Manaloto" userId="697d62d5-2fbe-4b4d-a7ce-2fb13f2d4d6e" providerId="ADAL" clId="{955AB9E2-5BC7-4D0A-A41A-6A36A59738E2}" dt="2019-01-07T20:16:55.310" v="3"/>
        <pc:sldMkLst>
          <pc:docMk/>
          <pc:sldMk cId="926677382" sldId="3802"/>
        </pc:sldMkLst>
      </pc:sldChg>
      <pc:sldChg chg="add">
        <pc:chgData name="John Manaloto" userId="697d62d5-2fbe-4b4d-a7ce-2fb13f2d4d6e" providerId="ADAL" clId="{955AB9E2-5BC7-4D0A-A41A-6A36A59738E2}" dt="2019-01-07T20:16:55.310" v="3"/>
        <pc:sldMkLst>
          <pc:docMk/>
          <pc:sldMk cId="3062650675" sldId="3804"/>
        </pc:sldMkLst>
      </pc:sldChg>
      <pc:sldChg chg="add">
        <pc:chgData name="John Manaloto" userId="697d62d5-2fbe-4b4d-a7ce-2fb13f2d4d6e" providerId="ADAL" clId="{955AB9E2-5BC7-4D0A-A41A-6A36A59738E2}" dt="2019-01-07T20:16:55.310" v="3"/>
        <pc:sldMkLst>
          <pc:docMk/>
          <pc:sldMk cId="2651646100" sldId="3805"/>
        </pc:sldMkLst>
      </pc:sldChg>
      <pc:sldChg chg="add">
        <pc:chgData name="John Manaloto" userId="697d62d5-2fbe-4b4d-a7ce-2fb13f2d4d6e" providerId="ADAL" clId="{955AB9E2-5BC7-4D0A-A41A-6A36A59738E2}" dt="2019-01-07T20:16:55.310" v="3"/>
        <pc:sldMkLst>
          <pc:docMk/>
          <pc:sldMk cId="2466386917" sldId="3807"/>
        </pc:sldMkLst>
      </pc:sldChg>
      <pc:sldChg chg="addSp delSp modSp add">
        <pc:chgData name="John Manaloto" userId="697d62d5-2fbe-4b4d-a7ce-2fb13f2d4d6e" providerId="ADAL" clId="{955AB9E2-5BC7-4D0A-A41A-6A36A59738E2}" dt="2019-01-14T18:46:15.805" v="1613" actId="1036"/>
        <pc:sldMkLst>
          <pc:docMk/>
          <pc:sldMk cId="700826045" sldId="3808"/>
        </pc:sldMkLst>
        <pc:spChg chg="del">
          <ac:chgData name="John Manaloto" userId="697d62d5-2fbe-4b4d-a7ce-2fb13f2d4d6e" providerId="ADAL" clId="{955AB9E2-5BC7-4D0A-A41A-6A36A59738E2}" dt="2019-01-11T18:44:48.050" v="16" actId="478"/>
          <ac:spMkLst>
            <pc:docMk/>
            <pc:sldMk cId="700826045" sldId="3808"/>
            <ac:spMk id="2" creationId="{01C898F3-14E9-4677-AC96-7FE5B387B6F7}"/>
          </ac:spMkLst>
        </pc:spChg>
        <pc:spChg chg="mod">
          <ac:chgData name="John Manaloto" userId="697d62d5-2fbe-4b4d-a7ce-2fb13f2d4d6e" providerId="ADAL" clId="{955AB9E2-5BC7-4D0A-A41A-6A36A59738E2}" dt="2019-01-11T18:44:43.941" v="15" actId="20577"/>
          <ac:spMkLst>
            <pc:docMk/>
            <pc:sldMk cId="700826045" sldId="3808"/>
            <ac:spMk id="3" creationId="{100A2E33-4EA3-4660-A8D5-2FAE958D6702}"/>
          </ac:spMkLst>
        </pc:spChg>
        <pc:spChg chg="add del mod">
          <ac:chgData name="John Manaloto" userId="697d62d5-2fbe-4b4d-a7ce-2fb13f2d4d6e" providerId="ADAL" clId="{955AB9E2-5BC7-4D0A-A41A-6A36A59738E2}" dt="2019-01-11T18:44:51.700" v="17" actId="478"/>
          <ac:spMkLst>
            <pc:docMk/>
            <pc:sldMk cId="700826045" sldId="3808"/>
            <ac:spMk id="5" creationId="{1AA52FB5-FCF5-4B08-9119-36567ECEA480}"/>
          </ac:spMkLst>
        </pc:spChg>
        <pc:spChg chg="mod">
          <ac:chgData name="John Manaloto" userId="697d62d5-2fbe-4b4d-a7ce-2fb13f2d4d6e" providerId="ADAL" clId="{955AB9E2-5BC7-4D0A-A41A-6A36A59738E2}" dt="2019-01-11T18:45:01.191" v="20" actId="14100"/>
          <ac:spMkLst>
            <pc:docMk/>
            <pc:sldMk cId="700826045" sldId="3808"/>
            <ac:spMk id="9" creationId="{6E1524B7-15C4-41B8-99CC-68858689986C}"/>
          </ac:spMkLst>
        </pc:spChg>
        <pc:spChg chg="mod">
          <ac:chgData name="John Manaloto" userId="697d62d5-2fbe-4b4d-a7ce-2fb13f2d4d6e" providerId="ADAL" clId="{955AB9E2-5BC7-4D0A-A41A-6A36A59738E2}" dt="2019-01-14T18:46:15.805" v="1613" actId="1036"/>
          <ac:spMkLst>
            <pc:docMk/>
            <pc:sldMk cId="700826045" sldId="3808"/>
            <ac:spMk id="11" creationId="{C3578911-337D-48FB-BAB6-363A42B91A02}"/>
          </ac:spMkLst>
        </pc:spChg>
        <pc:spChg chg="add mod">
          <ac:chgData name="John Manaloto" userId="697d62d5-2fbe-4b4d-a7ce-2fb13f2d4d6e" providerId="ADAL" clId="{955AB9E2-5BC7-4D0A-A41A-6A36A59738E2}" dt="2019-01-14T18:46:15.805" v="1613" actId="1036"/>
          <ac:spMkLst>
            <pc:docMk/>
            <pc:sldMk cId="700826045" sldId="3808"/>
            <ac:spMk id="12" creationId="{7F98361E-712A-4A26-A808-EFA8BA1B192D}"/>
          </ac:spMkLst>
        </pc:spChg>
        <pc:grpChg chg="del mod">
          <ac:chgData name="John Manaloto" userId="697d62d5-2fbe-4b4d-a7ce-2fb13f2d4d6e" providerId="ADAL" clId="{955AB9E2-5BC7-4D0A-A41A-6A36A59738E2}" dt="2019-01-13T19:13:32.851" v="1517" actId="478"/>
          <ac:grpSpMkLst>
            <pc:docMk/>
            <pc:sldMk cId="700826045" sldId="3808"/>
            <ac:grpSpMk id="10" creationId="{6E0428B1-1673-4D45-98C9-DC1DE0A08AFF}"/>
          </ac:grpSpMkLst>
        </pc:grpChg>
        <pc:grpChg chg="add">
          <ac:chgData name="John Manaloto" userId="697d62d5-2fbe-4b4d-a7ce-2fb13f2d4d6e" providerId="ADAL" clId="{955AB9E2-5BC7-4D0A-A41A-6A36A59738E2}" dt="2019-01-13T19:13:33.247" v="1518"/>
          <ac:grpSpMkLst>
            <pc:docMk/>
            <pc:sldMk cId="700826045" sldId="3808"/>
            <ac:grpSpMk id="13" creationId="{BA3B8230-4E76-4DB5-9131-184E681A3293}"/>
          </ac:grpSpMkLst>
        </pc:grpChg>
      </pc:sldChg>
      <pc:sldChg chg="modSp add modNotesTx">
        <pc:chgData name="John Manaloto" userId="697d62d5-2fbe-4b4d-a7ce-2fb13f2d4d6e" providerId="ADAL" clId="{955AB9E2-5BC7-4D0A-A41A-6A36A59738E2}" dt="2019-01-14T18:49:39.335" v="1678" actId="1036"/>
        <pc:sldMkLst>
          <pc:docMk/>
          <pc:sldMk cId="2991248111" sldId="3809"/>
        </pc:sldMkLst>
        <pc:spChg chg="mod">
          <ac:chgData name="John Manaloto" userId="697d62d5-2fbe-4b4d-a7ce-2fb13f2d4d6e" providerId="ADAL" clId="{955AB9E2-5BC7-4D0A-A41A-6A36A59738E2}" dt="2019-01-14T18:48:03.634" v="1639" actId="255"/>
          <ac:spMkLst>
            <pc:docMk/>
            <pc:sldMk cId="2991248111" sldId="3809"/>
            <ac:spMk id="15" creationId="{D6DD2350-A6B9-4C5E-A1B5-976C9A9D2493}"/>
          </ac:spMkLst>
        </pc:spChg>
        <pc:spChg chg="mod">
          <ac:chgData name="John Manaloto" userId="697d62d5-2fbe-4b4d-a7ce-2fb13f2d4d6e" providerId="ADAL" clId="{955AB9E2-5BC7-4D0A-A41A-6A36A59738E2}" dt="2019-01-14T18:49:27.178" v="1669" actId="1036"/>
          <ac:spMkLst>
            <pc:docMk/>
            <pc:sldMk cId="2991248111" sldId="3809"/>
            <ac:spMk id="16" creationId="{FF3889E5-59C7-4253-B96F-80C05D0B2803}"/>
          </ac:spMkLst>
        </pc:spChg>
        <pc:spChg chg="mod">
          <ac:chgData name="John Manaloto" userId="697d62d5-2fbe-4b4d-a7ce-2fb13f2d4d6e" providerId="ADAL" clId="{955AB9E2-5BC7-4D0A-A41A-6A36A59738E2}" dt="2019-01-14T18:49:39.335" v="1678" actId="1036"/>
          <ac:spMkLst>
            <pc:docMk/>
            <pc:sldMk cId="2991248111" sldId="3809"/>
            <ac:spMk id="17" creationId="{697B0960-C292-4A3F-8951-8C1CB7942C37}"/>
          </ac:spMkLst>
        </pc:spChg>
        <pc:grpChg chg="mod">
          <ac:chgData name="John Manaloto" userId="697d62d5-2fbe-4b4d-a7ce-2fb13f2d4d6e" providerId="ADAL" clId="{955AB9E2-5BC7-4D0A-A41A-6A36A59738E2}" dt="2019-01-14T18:47:53.514" v="1638" actId="1076"/>
          <ac:grpSpMkLst>
            <pc:docMk/>
            <pc:sldMk cId="2991248111" sldId="3809"/>
            <ac:grpSpMk id="8" creationId="{339D8D72-C88A-4AF6-9474-CBAD33F9D3B1}"/>
          </ac:grpSpMkLst>
        </pc:grpChg>
      </pc:sldChg>
      <pc:sldChg chg="modSp add modNotesTx">
        <pc:chgData name="John Manaloto" userId="697d62d5-2fbe-4b4d-a7ce-2fb13f2d4d6e" providerId="ADAL" clId="{955AB9E2-5BC7-4D0A-A41A-6A36A59738E2}" dt="2019-01-14T21:47:15.871" v="3436" actId="20577"/>
        <pc:sldMkLst>
          <pc:docMk/>
          <pc:sldMk cId="3411298624" sldId="3810"/>
        </pc:sldMkLst>
        <pc:spChg chg="mod">
          <ac:chgData name="John Manaloto" userId="697d62d5-2fbe-4b4d-a7ce-2fb13f2d4d6e" providerId="ADAL" clId="{955AB9E2-5BC7-4D0A-A41A-6A36A59738E2}" dt="2019-01-14T18:50:44.983" v="1682" actId="255"/>
          <ac:spMkLst>
            <pc:docMk/>
            <pc:sldMk cId="3411298624" sldId="3810"/>
            <ac:spMk id="2" creationId="{3D1FA06D-8D83-47EC-81C1-99D2ECE38FFB}"/>
          </ac:spMkLst>
        </pc:spChg>
        <pc:spChg chg="mod">
          <ac:chgData name="John Manaloto" userId="697d62d5-2fbe-4b4d-a7ce-2fb13f2d4d6e" providerId="ADAL" clId="{955AB9E2-5BC7-4D0A-A41A-6A36A59738E2}" dt="2019-01-14T18:51:14.882" v="1687" actId="20577"/>
          <ac:spMkLst>
            <pc:docMk/>
            <pc:sldMk cId="3411298624" sldId="3810"/>
            <ac:spMk id="7" creationId="{82835A83-413E-4C84-A6B5-818113BF970D}"/>
          </ac:spMkLst>
        </pc:spChg>
        <pc:spChg chg="mod">
          <ac:chgData name="John Manaloto" userId="697d62d5-2fbe-4b4d-a7ce-2fb13f2d4d6e" providerId="ADAL" clId="{955AB9E2-5BC7-4D0A-A41A-6A36A59738E2}" dt="2019-01-14T18:51:35.846" v="1688" actId="255"/>
          <ac:spMkLst>
            <pc:docMk/>
            <pc:sldMk cId="3411298624" sldId="3810"/>
            <ac:spMk id="8" creationId="{6CEB0F27-9AFE-4E93-8F98-23FF81627EF4}"/>
          </ac:spMkLst>
        </pc:spChg>
      </pc:sldChg>
      <pc:sldChg chg="modSp add">
        <pc:chgData name="John Manaloto" userId="697d62d5-2fbe-4b4d-a7ce-2fb13f2d4d6e" providerId="ADAL" clId="{955AB9E2-5BC7-4D0A-A41A-6A36A59738E2}" dt="2019-01-14T18:46:25.546" v="1614" actId="255"/>
        <pc:sldMkLst>
          <pc:docMk/>
          <pc:sldMk cId="461979538" sldId="3811"/>
        </pc:sldMkLst>
        <pc:spChg chg="mod">
          <ac:chgData name="John Manaloto" userId="697d62d5-2fbe-4b4d-a7ce-2fb13f2d4d6e" providerId="ADAL" clId="{955AB9E2-5BC7-4D0A-A41A-6A36A59738E2}" dt="2019-01-11T18:44:08.022" v="5"/>
          <ac:spMkLst>
            <pc:docMk/>
            <pc:sldMk cId="461979538" sldId="3811"/>
            <ac:spMk id="3" creationId="{F4E4AEA3-06E6-4D03-863D-8F903CA4C2D1}"/>
          </ac:spMkLst>
        </pc:spChg>
        <pc:spChg chg="mod">
          <ac:chgData name="John Manaloto" userId="697d62d5-2fbe-4b4d-a7ce-2fb13f2d4d6e" providerId="ADAL" clId="{955AB9E2-5BC7-4D0A-A41A-6A36A59738E2}" dt="2019-01-14T18:46:25.546" v="1614" actId="255"/>
          <ac:spMkLst>
            <pc:docMk/>
            <pc:sldMk cId="461979538" sldId="3811"/>
            <ac:spMk id="7" creationId="{80D45973-19AA-4582-961C-5A1D4B396FEA}"/>
          </ac:spMkLst>
        </pc:spChg>
      </pc:sldChg>
      <pc:sldChg chg="modSp add modNotesTx">
        <pc:chgData name="John Manaloto" userId="697d62d5-2fbe-4b4d-a7ce-2fb13f2d4d6e" providerId="ADAL" clId="{955AB9E2-5BC7-4D0A-A41A-6A36A59738E2}" dt="2019-01-14T18:52:31.556" v="1737" actId="1035"/>
        <pc:sldMkLst>
          <pc:docMk/>
          <pc:sldMk cId="3177784432" sldId="3812"/>
        </pc:sldMkLst>
        <pc:spChg chg="mod">
          <ac:chgData name="John Manaloto" userId="697d62d5-2fbe-4b4d-a7ce-2fb13f2d4d6e" providerId="ADAL" clId="{955AB9E2-5BC7-4D0A-A41A-6A36A59738E2}" dt="2019-01-14T18:52:11.370" v="1690" actId="255"/>
          <ac:spMkLst>
            <pc:docMk/>
            <pc:sldMk cId="3177784432" sldId="3812"/>
            <ac:spMk id="4" creationId="{E45A9D21-6A93-458C-B3D1-4BB72B061E01}"/>
          </ac:spMkLst>
        </pc:spChg>
        <pc:spChg chg="mod">
          <ac:chgData name="John Manaloto" userId="697d62d5-2fbe-4b4d-a7ce-2fb13f2d4d6e" providerId="ADAL" clId="{955AB9E2-5BC7-4D0A-A41A-6A36A59738E2}" dt="2019-01-14T18:52:16.503" v="1691" actId="255"/>
          <ac:spMkLst>
            <pc:docMk/>
            <pc:sldMk cId="3177784432" sldId="3812"/>
            <ac:spMk id="5" creationId="{3865C5AC-F59B-4093-A2E4-08862244A0FF}"/>
          </ac:spMkLst>
        </pc:spChg>
        <pc:spChg chg="mod">
          <ac:chgData name="John Manaloto" userId="697d62d5-2fbe-4b4d-a7ce-2fb13f2d4d6e" providerId="ADAL" clId="{955AB9E2-5BC7-4D0A-A41A-6A36A59738E2}" dt="2019-01-14T18:52:22.082" v="1692" actId="255"/>
          <ac:spMkLst>
            <pc:docMk/>
            <pc:sldMk cId="3177784432" sldId="3812"/>
            <ac:spMk id="6" creationId="{A18F08C7-EFC0-4F09-8442-60F8BA9315EF}"/>
          </ac:spMkLst>
        </pc:spChg>
        <pc:spChg chg="mod">
          <ac:chgData name="John Manaloto" userId="697d62d5-2fbe-4b4d-a7ce-2fb13f2d4d6e" providerId="ADAL" clId="{955AB9E2-5BC7-4D0A-A41A-6A36A59738E2}" dt="2019-01-14T18:52:31.556" v="1737" actId="1035"/>
          <ac:spMkLst>
            <pc:docMk/>
            <pc:sldMk cId="3177784432" sldId="3812"/>
            <ac:spMk id="7" creationId="{DEC2DC2B-9E27-4892-99F3-47CD1D930B99}"/>
          </ac:spMkLst>
        </pc:spChg>
      </pc:sldChg>
      <pc:sldChg chg="modSp">
        <pc:chgData name="John Manaloto" userId="697d62d5-2fbe-4b4d-a7ce-2fb13f2d4d6e" providerId="ADAL" clId="{955AB9E2-5BC7-4D0A-A41A-6A36A59738E2}" dt="2019-01-14T18:41:07.257" v="1585" actId="12"/>
        <pc:sldMkLst>
          <pc:docMk/>
          <pc:sldMk cId="2173288349" sldId="3813"/>
        </pc:sldMkLst>
        <pc:spChg chg="mod">
          <ac:chgData name="John Manaloto" userId="697d62d5-2fbe-4b4d-a7ce-2fb13f2d4d6e" providerId="ADAL" clId="{955AB9E2-5BC7-4D0A-A41A-6A36A59738E2}" dt="2019-01-14T18:41:07.257" v="1585" actId="12"/>
          <ac:spMkLst>
            <pc:docMk/>
            <pc:sldMk cId="2173288349" sldId="3813"/>
            <ac:spMk id="8" creationId="{43E7C9A4-5E0D-410E-A083-1D5D826C9BC1}"/>
          </ac:spMkLst>
        </pc:spChg>
      </pc:sldChg>
    </pc:docChg>
  </pc:docChgLst>
  <pc:docChgLst>
    <pc:chgData name="Gino Filicetti" userId="42c58076-3b3e-44cb-9b4c-b1f6029317d1" providerId="ADAL" clId="{ED9C941A-790D-804C-96CE-C9616A28AD7D}"/>
    <pc:docChg chg="undo custSel modSld">
      <pc:chgData name="Gino Filicetti" userId="42c58076-3b3e-44cb-9b4c-b1f6029317d1" providerId="ADAL" clId="{ED9C941A-790D-804C-96CE-C9616A28AD7D}" dt="2019-01-16T13:58:12.883" v="388" actId="20577"/>
      <pc:docMkLst>
        <pc:docMk/>
      </pc:docMkLst>
      <pc:sldChg chg="modSp">
        <pc:chgData name="Gino Filicetti" userId="42c58076-3b3e-44cb-9b4c-b1f6029317d1" providerId="ADAL" clId="{ED9C941A-790D-804C-96CE-C9616A28AD7D}" dt="2019-01-15T16:33:39.614" v="87" actId="1076"/>
        <pc:sldMkLst>
          <pc:docMk/>
          <pc:sldMk cId="3037724366" sldId="1981"/>
        </pc:sldMkLst>
        <pc:spChg chg="mod">
          <ac:chgData name="Gino Filicetti" userId="42c58076-3b3e-44cb-9b4c-b1f6029317d1" providerId="ADAL" clId="{ED9C941A-790D-804C-96CE-C9616A28AD7D}" dt="2019-01-15T16:33:39.614" v="87" actId="1076"/>
          <ac:spMkLst>
            <pc:docMk/>
            <pc:sldMk cId="3037724366" sldId="1981"/>
            <ac:spMk id="43" creationId="{E32B2A38-BB59-48E7-BA65-3C05A7045F5E}"/>
          </ac:spMkLst>
        </pc:spChg>
      </pc:sldChg>
      <pc:sldChg chg="modSp modNotesTx">
        <pc:chgData name="Gino Filicetti" userId="42c58076-3b3e-44cb-9b4c-b1f6029317d1" providerId="ADAL" clId="{ED9C941A-790D-804C-96CE-C9616A28AD7D}" dt="2019-01-16T13:55:17.815" v="351" actId="1035"/>
        <pc:sldMkLst>
          <pc:docMk/>
          <pc:sldMk cId="770065357" sldId="3769"/>
        </pc:sldMkLst>
        <pc:spChg chg="mod">
          <ac:chgData name="Gino Filicetti" userId="42c58076-3b3e-44cb-9b4c-b1f6029317d1" providerId="ADAL" clId="{ED9C941A-790D-804C-96CE-C9616A28AD7D}" dt="2019-01-16T13:55:17.815" v="351" actId="1035"/>
          <ac:spMkLst>
            <pc:docMk/>
            <pc:sldMk cId="770065357" sldId="3769"/>
            <ac:spMk id="6" creationId="{5DE08FD7-60B7-453F-AF81-715D2D8862B5}"/>
          </ac:spMkLst>
        </pc:spChg>
      </pc:sldChg>
      <pc:sldChg chg="modSp modTransition">
        <pc:chgData name="Gino Filicetti" userId="42c58076-3b3e-44cb-9b4c-b1f6029317d1" providerId="ADAL" clId="{ED9C941A-790D-804C-96CE-C9616A28AD7D}" dt="2019-01-15T23:21:47.852" v="255"/>
        <pc:sldMkLst>
          <pc:docMk/>
          <pc:sldMk cId="3098427309" sldId="3770"/>
        </pc:sldMkLst>
        <pc:spChg chg="mod">
          <ac:chgData name="Gino Filicetti" userId="42c58076-3b3e-44cb-9b4c-b1f6029317d1" providerId="ADAL" clId="{ED9C941A-790D-804C-96CE-C9616A28AD7D}" dt="2019-01-15T00:01:09.883" v="84" actId="20577"/>
          <ac:spMkLst>
            <pc:docMk/>
            <pc:sldMk cId="3098427309" sldId="3770"/>
            <ac:spMk id="13" creationId="{AA3D37B8-CB90-40B6-8A48-DFC6C417A39F}"/>
          </ac:spMkLst>
        </pc:spChg>
      </pc:sldChg>
      <pc:sldChg chg="modNotesTx">
        <pc:chgData name="Gino Filicetti" userId="42c58076-3b3e-44cb-9b4c-b1f6029317d1" providerId="ADAL" clId="{ED9C941A-790D-804C-96CE-C9616A28AD7D}" dt="2019-01-15T18:55:53.194" v="251" actId="20577"/>
        <pc:sldMkLst>
          <pc:docMk/>
          <pc:sldMk cId="120199825" sldId="3772"/>
        </pc:sldMkLst>
      </pc:sldChg>
      <pc:sldChg chg="modSp">
        <pc:chgData name="Gino Filicetti" userId="42c58076-3b3e-44cb-9b4c-b1f6029317d1" providerId="ADAL" clId="{ED9C941A-790D-804C-96CE-C9616A28AD7D}" dt="2019-01-14T23:28:48.081" v="36"/>
        <pc:sldMkLst>
          <pc:docMk/>
          <pc:sldMk cId="549612840" sldId="3778"/>
        </pc:sldMkLst>
        <pc:spChg chg="mod">
          <ac:chgData name="Gino Filicetti" userId="42c58076-3b3e-44cb-9b4c-b1f6029317d1" providerId="ADAL" clId="{ED9C941A-790D-804C-96CE-C9616A28AD7D}" dt="2019-01-14T23:28:48.081" v="36"/>
          <ac:spMkLst>
            <pc:docMk/>
            <pc:sldMk cId="549612840" sldId="3778"/>
            <ac:spMk id="2" creationId="{FB28BFA4-33C4-45F9-90C3-C56E7E1A8F37}"/>
          </ac:spMkLst>
        </pc:spChg>
      </pc:sldChg>
      <pc:sldChg chg="modTransition">
        <pc:chgData name="Gino Filicetti" userId="42c58076-3b3e-44cb-9b4c-b1f6029317d1" providerId="ADAL" clId="{ED9C941A-790D-804C-96CE-C9616A28AD7D}" dt="2019-01-15T00:03:10.339" v="85"/>
        <pc:sldMkLst>
          <pc:docMk/>
          <pc:sldMk cId="1602853531" sldId="3785"/>
        </pc:sldMkLst>
      </pc:sldChg>
      <pc:sldChg chg="modSp modNotesTx">
        <pc:chgData name="Gino Filicetti" userId="42c58076-3b3e-44cb-9b4c-b1f6029317d1" providerId="ADAL" clId="{ED9C941A-790D-804C-96CE-C9616A28AD7D}" dt="2019-01-16T13:48:19.914" v="318" actId="1076"/>
        <pc:sldMkLst>
          <pc:docMk/>
          <pc:sldMk cId="3201178202" sldId="3788"/>
        </pc:sldMkLst>
        <pc:spChg chg="mod">
          <ac:chgData name="Gino Filicetti" userId="42c58076-3b3e-44cb-9b4c-b1f6029317d1" providerId="ADAL" clId="{ED9C941A-790D-804C-96CE-C9616A28AD7D}" dt="2019-01-16T13:48:03.660" v="313" actId="1076"/>
          <ac:spMkLst>
            <pc:docMk/>
            <pc:sldMk cId="3201178202" sldId="3788"/>
            <ac:spMk id="2" creationId="{FB28BFA4-33C4-45F9-90C3-C56E7E1A8F37}"/>
          </ac:spMkLst>
        </pc:spChg>
        <pc:spChg chg="mod">
          <ac:chgData name="Gino Filicetti" userId="42c58076-3b3e-44cb-9b4c-b1f6029317d1" providerId="ADAL" clId="{ED9C941A-790D-804C-96CE-C9616A28AD7D}" dt="2019-01-16T13:48:19.914" v="318" actId="1076"/>
          <ac:spMkLst>
            <pc:docMk/>
            <pc:sldMk cId="3201178202" sldId="3788"/>
            <ac:spMk id="3" creationId="{D9D0A3EF-1E8F-4DCB-BE84-4A1FC6992CA4}"/>
          </ac:spMkLst>
        </pc:spChg>
      </pc:sldChg>
      <pc:sldChg chg="modSp">
        <pc:chgData name="Gino Filicetti" userId="42c58076-3b3e-44cb-9b4c-b1f6029317d1" providerId="ADAL" clId="{ED9C941A-790D-804C-96CE-C9616A28AD7D}" dt="2019-01-14T23:07:13.640" v="2" actId="20577"/>
        <pc:sldMkLst>
          <pc:docMk/>
          <pc:sldMk cId="2166872435" sldId="3794"/>
        </pc:sldMkLst>
        <pc:spChg chg="mod">
          <ac:chgData name="Gino Filicetti" userId="42c58076-3b3e-44cb-9b4c-b1f6029317d1" providerId="ADAL" clId="{ED9C941A-790D-804C-96CE-C9616A28AD7D}" dt="2019-01-14T23:07:13.640" v="2" actId="20577"/>
          <ac:spMkLst>
            <pc:docMk/>
            <pc:sldMk cId="2166872435" sldId="3794"/>
            <ac:spMk id="14" creationId="{E811AED6-BAB1-4B5A-9FD0-6C31E7066021}"/>
          </ac:spMkLst>
        </pc:spChg>
      </pc:sldChg>
      <pc:sldChg chg="modNotesTx">
        <pc:chgData name="Gino Filicetti" userId="42c58076-3b3e-44cb-9b4c-b1f6029317d1" providerId="ADAL" clId="{ED9C941A-790D-804C-96CE-C9616A28AD7D}" dt="2019-01-16T13:58:12.883" v="388" actId="20577"/>
        <pc:sldMkLst>
          <pc:docMk/>
          <pc:sldMk cId="1720730365" sldId="3797"/>
        </pc:sldMkLst>
      </pc:sldChg>
      <pc:sldChg chg="modNotesTx">
        <pc:chgData name="Gino Filicetti" userId="42c58076-3b3e-44cb-9b4c-b1f6029317d1" providerId="ADAL" clId="{ED9C941A-790D-804C-96CE-C9616A28AD7D}" dt="2019-01-16T05:15:21.067" v="311" actId="20577"/>
        <pc:sldMkLst>
          <pc:docMk/>
          <pc:sldMk cId="700826045" sldId="3808"/>
        </pc:sldMkLst>
      </pc:sldChg>
      <pc:sldChg chg="delSp modSp modNotesTx">
        <pc:chgData name="Gino Filicetti" userId="42c58076-3b3e-44cb-9b4c-b1f6029317d1" providerId="ADAL" clId="{ED9C941A-790D-804C-96CE-C9616A28AD7D}" dt="2019-01-14T23:16:53.293" v="28" actId="20577"/>
        <pc:sldMkLst>
          <pc:docMk/>
          <pc:sldMk cId="3411298624" sldId="3810"/>
        </pc:sldMkLst>
        <pc:spChg chg="mod">
          <ac:chgData name="Gino Filicetti" userId="42c58076-3b3e-44cb-9b4c-b1f6029317d1" providerId="ADAL" clId="{ED9C941A-790D-804C-96CE-C9616A28AD7D}" dt="2019-01-14T23:14:11.267" v="11" actId="20577"/>
          <ac:spMkLst>
            <pc:docMk/>
            <pc:sldMk cId="3411298624" sldId="3810"/>
            <ac:spMk id="7" creationId="{82835A83-413E-4C84-A6B5-818113BF970D}"/>
          </ac:spMkLst>
        </pc:spChg>
        <pc:spChg chg="del">
          <ac:chgData name="Gino Filicetti" userId="42c58076-3b3e-44cb-9b4c-b1f6029317d1" providerId="ADAL" clId="{ED9C941A-790D-804C-96CE-C9616A28AD7D}" dt="2019-01-14T23:13:08.411" v="6" actId="478"/>
          <ac:spMkLst>
            <pc:docMk/>
            <pc:sldMk cId="3411298624" sldId="3810"/>
            <ac:spMk id="8" creationId="{6CEB0F27-9AFE-4E93-8F98-23FF81627EF4}"/>
          </ac:spMkLst>
        </pc:spChg>
      </pc:sldChg>
      <pc:sldChg chg="modSp">
        <pc:chgData name="Gino Filicetti" userId="42c58076-3b3e-44cb-9b4c-b1f6029317d1" providerId="ADAL" clId="{ED9C941A-790D-804C-96CE-C9616A28AD7D}" dt="2019-01-14T23:08:52.795" v="4" actId="14100"/>
        <pc:sldMkLst>
          <pc:docMk/>
          <pc:sldMk cId="461979538" sldId="3811"/>
        </pc:sldMkLst>
        <pc:spChg chg="mod">
          <ac:chgData name="Gino Filicetti" userId="42c58076-3b3e-44cb-9b4c-b1f6029317d1" providerId="ADAL" clId="{ED9C941A-790D-804C-96CE-C9616A28AD7D}" dt="2019-01-14T23:08:52.795" v="4" actId="14100"/>
          <ac:spMkLst>
            <pc:docMk/>
            <pc:sldMk cId="461979538" sldId="3811"/>
            <ac:spMk id="7" creationId="{80D45973-19AA-4582-961C-5A1D4B396FEA}"/>
          </ac:spMkLst>
        </pc:spChg>
      </pc:sldChg>
      <pc:sldChg chg="modNotesTx">
        <pc:chgData name="Gino Filicetti" userId="42c58076-3b3e-44cb-9b4c-b1f6029317d1" providerId="ADAL" clId="{ED9C941A-790D-804C-96CE-C9616A28AD7D}" dt="2019-01-14T23:08:12.646" v="3" actId="20577"/>
        <pc:sldMkLst>
          <pc:docMk/>
          <pc:sldMk cId="3177784432" sldId="3812"/>
        </pc:sldMkLst>
      </pc:sldChg>
    </pc:docChg>
  </pc:docChgLst>
  <pc:docChgLst>
    <pc:chgData name="John Manaloto" userId="S::jomanalo@microsoft.com::697d62d5-2fbe-4b4d-a7ce-2fb13f2d4d6e" providerId="AD" clId="Web-{64B52762-A1A2-4B13-9C07-B861CBD577CF}"/>
    <pc:docChg chg="addSld delSld modSection">
      <pc:chgData name="John Manaloto" userId="S::jomanalo@microsoft.com::697d62d5-2fbe-4b4d-a7ce-2fb13f2d4d6e" providerId="AD" clId="Web-{64B52762-A1A2-4B13-9C07-B861CBD577CF}" dt="2019-01-07T20:12:40.802" v="1"/>
      <pc:docMkLst>
        <pc:docMk/>
      </pc:docMkLst>
    </pc:docChg>
  </pc:docChgLst>
  <pc:docChgLst>
    <pc:chgData name="John Manaloto" userId="S::jomanalo@microsoft.com::697d62d5-2fbe-4b4d-a7ce-2fb13f2d4d6e" providerId="AD" clId="Web-{49B38CAF-1296-41A3-9203-D110A21D6B40}"/>
    <pc:docChg chg="addSld delSld modSld">
      <pc:chgData name="John Manaloto" userId="S::jomanalo@microsoft.com::697d62d5-2fbe-4b4d-a7ce-2fb13f2d4d6e" providerId="AD" clId="Web-{49B38CAF-1296-41A3-9203-D110A21D6B40}" dt="2019-01-07T20:10:12.204" v="5"/>
      <pc:docMkLst>
        <pc:docMk/>
      </pc:docMkLst>
    </pc:docChg>
  </pc:docChgLst>
  <pc:docChgLst>
    <pc:chgData name="Andy Wahrenberger" userId="a14de615-33b0-4b0f-8045-477c2aa11460" providerId="ADAL" clId="{90239225-DF0C-41DD-B800-FFFA9BE14C5C}"/>
    <pc:docChg chg="undo custSel addSld delSld modSld sldOrd modSection">
      <pc:chgData name="Andy Wahrenberger" userId="a14de615-33b0-4b0f-8045-477c2aa11460" providerId="ADAL" clId="{90239225-DF0C-41DD-B800-FFFA9BE14C5C}" dt="2019-01-15T14:51:04.284" v="1780"/>
      <pc:docMkLst>
        <pc:docMk/>
      </pc:docMkLst>
      <pc:sldChg chg="addSp delSp modSp add del">
        <pc:chgData name="Andy Wahrenberger" userId="a14de615-33b0-4b0f-8045-477c2aa11460" providerId="ADAL" clId="{90239225-DF0C-41DD-B800-FFFA9BE14C5C}" dt="2019-01-12T00:01:51.748" v="1493" actId="207"/>
        <pc:sldMkLst>
          <pc:docMk/>
          <pc:sldMk cId="3037724366" sldId="1981"/>
        </pc:sldMkLst>
        <pc:spChg chg="del">
          <ac:chgData name="Andy Wahrenberger" userId="a14de615-33b0-4b0f-8045-477c2aa11460" providerId="ADAL" clId="{90239225-DF0C-41DD-B800-FFFA9BE14C5C}" dt="2019-01-12T00:00:48.224" v="1483" actId="478"/>
          <ac:spMkLst>
            <pc:docMk/>
            <pc:sldMk cId="3037724366" sldId="1981"/>
            <ac:spMk id="18" creationId="{926B4BB6-CC9A-4B12-9453-0DE65EFB2A4B}"/>
          </ac:spMkLst>
        </pc:spChg>
        <pc:spChg chg="del">
          <ac:chgData name="Andy Wahrenberger" userId="a14de615-33b0-4b0f-8045-477c2aa11460" providerId="ADAL" clId="{90239225-DF0C-41DD-B800-FFFA9BE14C5C}" dt="2019-01-12T00:00:44.637" v="1481" actId="478"/>
          <ac:spMkLst>
            <pc:docMk/>
            <pc:sldMk cId="3037724366" sldId="1981"/>
            <ac:spMk id="19" creationId="{4A225976-1C1A-4318-ADAF-ECF8F8898F23}"/>
          </ac:spMkLst>
        </pc:spChg>
        <pc:spChg chg="mod">
          <ac:chgData name="Andy Wahrenberger" userId="a14de615-33b0-4b0f-8045-477c2aa11460" providerId="ADAL" clId="{90239225-DF0C-41DD-B800-FFFA9BE14C5C}" dt="2019-01-12T00:01:51.748" v="1493" actId="207"/>
          <ac:spMkLst>
            <pc:docMk/>
            <pc:sldMk cId="3037724366" sldId="1981"/>
            <ac:spMk id="23" creationId="{15F1C6A4-ABE2-4AB0-B261-AF1780BDC896}"/>
          </ac:spMkLst>
        </pc:spChg>
        <pc:spChg chg="mod">
          <ac:chgData name="Andy Wahrenberger" userId="a14de615-33b0-4b0f-8045-477c2aa11460" providerId="ADAL" clId="{90239225-DF0C-41DD-B800-FFFA9BE14C5C}" dt="2019-01-12T00:01:47.357" v="1492" actId="207"/>
          <ac:spMkLst>
            <pc:docMk/>
            <pc:sldMk cId="3037724366" sldId="1981"/>
            <ac:spMk id="29" creationId="{C04ABE5F-F7F5-4088-8958-C9D2017AA4B1}"/>
          </ac:spMkLst>
        </pc:spChg>
        <pc:spChg chg="mod">
          <ac:chgData name="Andy Wahrenberger" userId="a14de615-33b0-4b0f-8045-477c2aa11460" providerId="ADAL" clId="{90239225-DF0C-41DD-B800-FFFA9BE14C5C}" dt="2019-01-12T00:01:31.573" v="1490" actId="207"/>
          <ac:spMkLst>
            <pc:docMk/>
            <pc:sldMk cId="3037724366" sldId="1981"/>
            <ac:spMk id="39" creationId="{6CEEF90C-C876-4487-9712-EB5CD7ACA8B5}"/>
          </ac:spMkLst>
        </pc:spChg>
        <pc:spChg chg="mod">
          <ac:chgData name="Andy Wahrenberger" userId="a14de615-33b0-4b0f-8045-477c2aa11460" providerId="ADAL" clId="{90239225-DF0C-41DD-B800-FFFA9BE14C5C}" dt="2019-01-12T00:01:41.988" v="1491" actId="207"/>
          <ac:spMkLst>
            <pc:docMk/>
            <pc:sldMk cId="3037724366" sldId="1981"/>
            <ac:spMk id="41" creationId="{430660A0-AE56-4D28-9920-34B54724BAFE}"/>
          </ac:spMkLst>
        </pc:spChg>
        <pc:grpChg chg="del">
          <ac:chgData name="Andy Wahrenberger" userId="a14de615-33b0-4b0f-8045-477c2aa11460" providerId="ADAL" clId="{90239225-DF0C-41DD-B800-FFFA9BE14C5C}" dt="2019-01-12T00:00:46.293" v="1482" actId="478"/>
          <ac:grpSpMkLst>
            <pc:docMk/>
            <pc:sldMk cId="3037724366" sldId="1981"/>
            <ac:grpSpMk id="13" creationId="{71F715AA-2550-41CB-9911-728437784D68}"/>
          </ac:grpSpMkLst>
        </pc:grpChg>
        <pc:grpChg chg="add mod">
          <ac:chgData name="Andy Wahrenberger" userId="a14de615-33b0-4b0f-8045-477c2aa11460" providerId="ADAL" clId="{90239225-DF0C-41DD-B800-FFFA9BE14C5C}" dt="2019-01-12T00:01:51.748" v="1493" actId="207"/>
          <ac:grpSpMkLst>
            <pc:docMk/>
            <pc:sldMk cId="3037724366" sldId="1981"/>
            <ac:grpSpMk id="14" creationId="{84CAD2EB-024B-4158-BB17-A2FFE36C8565}"/>
          </ac:grpSpMkLst>
        </pc:grpChg>
        <pc:grpChg chg="mod">
          <ac:chgData name="Andy Wahrenberger" userId="a14de615-33b0-4b0f-8045-477c2aa11460" providerId="ADAL" clId="{90239225-DF0C-41DD-B800-FFFA9BE14C5C}" dt="2019-01-12T00:01:41.988" v="1491" actId="207"/>
          <ac:grpSpMkLst>
            <pc:docMk/>
            <pc:sldMk cId="3037724366" sldId="1981"/>
            <ac:grpSpMk id="21" creationId="{E000EC97-9064-4FA7-987A-A22F36E9FCE9}"/>
          </ac:grpSpMkLst>
        </pc:grpChg>
        <pc:grpChg chg="mod">
          <ac:chgData name="Andy Wahrenberger" userId="a14de615-33b0-4b0f-8045-477c2aa11460" providerId="ADAL" clId="{90239225-DF0C-41DD-B800-FFFA9BE14C5C}" dt="2019-01-12T00:01:31.573" v="1490" actId="207"/>
          <ac:grpSpMkLst>
            <pc:docMk/>
            <pc:sldMk cId="3037724366" sldId="1981"/>
            <ac:grpSpMk id="24" creationId="{CAD6AD1C-4221-4E38-8CB8-9437D6208501}"/>
          </ac:grpSpMkLst>
        </pc:grpChg>
        <pc:picChg chg="del">
          <ac:chgData name="Andy Wahrenberger" userId="a14de615-33b0-4b0f-8045-477c2aa11460" providerId="ADAL" clId="{90239225-DF0C-41DD-B800-FFFA9BE14C5C}" dt="2019-01-12T00:00:41.909" v="1480" actId="478"/>
          <ac:picMkLst>
            <pc:docMk/>
            <pc:sldMk cId="3037724366" sldId="1981"/>
            <ac:picMk id="15" creationId="{EA45B614-3E66-4226-9FF3-C81B826B7D00}"/>
          </ac:picMkLst>
        </pc:picChg>
      </pc:sldChg>
      <pc:sldChg chg="addSp delSp modSp ord">
        <pc:chgData name="Andy Wahrenberger" userId="a14de615-33b0-4b0f-8045-477c2aa11460" providerId="ADAL" clId="{90239225-DF0C-41DD-B800-FFFA9BE14C5C}" dt="2019-01-14T23:35:50.706" v="1651" actId="478"/>
        <pc:sldMkLst>
          <pc:docMk/>
          <pc:sldMk cId="1721688724" sldId="3743"/>
        </pc:sldMkLst>
        <pc:spChg chg="add del mod">
          <ac:chgData name="Andy Wahrenberger" userId="a14de615-33b0-4b0f-8045-477c2aa11460" providerId="ADAL" clId="{90239225-DF0C-41DD-B800-FFFA9BE14C5C}" dt="2019-01-14T23:35:50.706" v="1651" actId="478"/>
          <ac:spMkLst>
            <pc:docMk/>
            <pc:sldMk cId="1721688724" sldId="3743"/>
            <ac:spMk id="3" creationId="{62F052CC-4836-4A0A-91FA-B26051AABA0E}"/>
          </ac:spMkLst>
        </pc:spChg>
        <pc:spChg chg="mod">
          <ac:chgData name="Andy Wahrenberger" userId="a14de615-33b0-4b0f-8045-477c2aa11460" providerId="ADAL" clId="{90239225-DF0C-41DD-B800-FFFA9BE14C5C}" dt="2019-01-14T23:35:41.188" v="1649" actId="20577"/>
          <ac:spMkLst>
            <pc:docMk/>
            <pc:sldMk cId="1721688724" sldId="3743"/>
            <ac:spMk id="5" creationId="{43E87B90-7779-47CE-B120-6FF197D9FB21}"/>
          </ac:spMkLst>
        </pc:spChg>
        <pc:spChg chg="del">
          <ac:chgData name="Andy Wahrenberger" userId="a14de615-33b0-4b0f-8045-477c2aa11460" providerId="ADAL" clId="{90239225-DF0C-41DD-B800-FFFA9BE14C5C}" dt="2019-01-14T23:35:47.843" v="1650" actId="478"/>
          <ac:spMkLst>
            <pc:docMk/>
            <pc:sldMk cId="1721688724" sldId="3743"/>
            <ac:spMk id="7" creationId="{B1069BD4-79AF-4731-BB22-1B77F1ECF016}"/>
          </ac:spMkLst>
        </pc:spChg>
      </pc:sldChg>
      <pc:sldChg chg="modSp">
        <pc:chgData name="Andy Wahrenberger" userId="a14de615-33b0-4b0f-8045-477c2aa11460" providerId="ADAL" clId="{90239225-DF0C-41DD-B800-FFFA9BE14C5C}" dt="2019-01-12T00:07:55.588" v="1570" actId="20577"/>
        <pc:sldMkLst>
          <pc:docMk/>
          <pc:sldMk cId="1009367039" sldId="3763"/>
        </pc:sldMkLst>
        <pc:spChg chg="mod">
          <ac:chgData name="Andy Wahrenberger" userId="a14de615-33b0-4b0f-8045-477c2aa11460" providerId="ADAL" clId="{90239225-DF0C-41DD-B800-FFFA9BE14C5C}" dt="2019-01-12T00:07:55.588" v="1570" actId="20577"/>
          <ac:spMkLst>
            <pc:docMk/>
            <pc:sldMk cId="1009367039" sldId="3763"/>
            <ac:spMk id="4" creationId="{528D9A12-71BC-4CBB-A872-E706804636BF}"/>
          </ac:spMkLst>
        </pc:spChg>
      </pc:sldChg>
      <pc:sldChg chg="modSp">
        <pc:chgData name="Andy Wahrenberger" userId="a14de615-33b0-4b0f-8045-477c2aa11460" providerId="ADAL" clId="{90239225-DF0C-41DD-B800-FFFA9BE14C5C}" dt="2019-01-11T23:48:19.111" v="1442" actId="20577"/>
        <pc:sldMkLst>
          <pc:docMk/>
          <pc:sldMk cId="785909530" sldId="3767"/>
        </pc:sldMkLst>
        <pc:spChg chg="mod">
          <ac:chgData name="Andy Wahrenberger" userId="a14de615-33b0-4b0f-8045-477c2aa11460" providerId="ADAL" clId="{90239225-DF0C-41DD-B800-FFFA9BE14C5C}" dt="2019-01-11T23:48:19.111" v="1442" actId="20577"/>
          <ac:spMkLst>
            <pc:docMk/>
            <pc:sldMk cId="785909530" sldId="3767"/>
            <ac:spMk id="4" creationId="{528D9A12-71BC-4CBB-A872-E706804636BF}"/>
          </ac:spMkLst>
        </pc:spChg>
      </pc:sldChg>
      <pc:sldChg chg="modSp">
        <pc:chgData name="Andy Wahrenberger" userId="a14de615-33b0-4b0f-8045-477c2aa11460" providerId="ADAL" clId="{90239225-DF0C-41DD-B800-FFFA9BE14C5C}" dt="2019-01-11T23:47:44.609" v="1434" actId="20577"/>
        <pc:sldMkLst>
          <pc:docMk/>
          <pc:sldMk cId="770065357" sldId="3769"/>
        </pc:sldMkLst>
        <pc:spChg chg="mod">
          <ac:chgData name="Andy Wahrenberger" userId="a14de615-33b0-4b0f-8045-477c2aa11460" providerId="ADAL" clId="{90239225-DF0C-41DD-B800-FFFA9BE14C5C}" dt="2019-01-11T23:47:44.609" v="1434" actId="20577"/>
          <ac:spMkLst>
            <pc:docMk/>
            <pc:sldMk cId="770065357" sldId="3769"/>
            <ac:spMk id="4" creationId="{528D9A12-71BC-4CBB-A872-E706804636BF}"/>
          </ac:spMkLst>
        </pc:spChg>
      </pc:sldChg>
      <pc:sldChg chg="modSp ord">
        <pc:chgData name="Andy Wahrenberger" userId="a14de615-33b0-4b0f-8045-477c2aa11460" providerId="ADAL" clId="{90239225-DF0C-41DD-B800-FFFA9BE14C5C}" dt="2019-01-12T00:15:57.778" v="1639" actId="20577"/>
        <pc:sldMkLst>
          <pc:docMk/>
          <pc:sldMk cId="3098427309" sldId="3770"/>
        </pc:sldMkLst>
        <pc:spChg chg="mod">
          <ac:chgData name="Andy Wahrenberger" userId="a14de615-33b0-4b0f-8045-477c2aa11460" providerId="ADAL" clId="{90239225-DF0C-41DD-B800-FFFA9BE14C5C}" dt="2019-01-11T23:49:10.624" v="1469" actId="6549"/>
          <ac:spMkLst>
            <pc:docMk/>
            <pc:sldMk cId="3098427309" sldId="3770"/>
            <ac:spMk id="4" creationId="{528D9A12-71BC-4CBB-A872-E706804636BF}"/>
          </ac:spMkLst>
        </pc:spChg>
        <pc:spChg chg="mod">
          <ac:chgData name="Andy Wahrenberger" userId="a14de615-33b0-4b0f-8045-477c2aa11460" providerId="ADAL" clId="{90239225-DF0C-41DD-B800-FFFA9BE14C5C}" dt="2019-01-12T00:15:57.778" v="1639" actId="20577"/>
          <ac:spMkLst>
            <pc:docMk/>
            <pc:sldMk cId="3098427309" sldId="3770"/>
            <ac:spMk id="14" creationId="{71ACCA08-E527-4E85-8FF6-4F09FB0F577E}"/>
          </ac:spMkLst>
        </pc:spChg>
      </pc:sldChg>
      <pc:sldChg chg="addSp delSp modSp">
        <pc:chgData name="Andy Wahrenberger" userId="a14de615-33b0-4b0f-8045-477c2aa11460" providerId="ADAL" clId="{90239225-DF0C-41DD-B800-FFFA9BE14C5C}" dt="2019-01-12T00:13:01.973" v="1629" actId="313"/>
        <pc:sldMkLst>
          <pc:docMk/>
          <pc:sldMk cId="120199825" sldId="3772"/>
        </pc:sldMkLst>
        <pc:spChg chg="mod">
          <ac:chgData name="Andy Wahrenberger" userId="a14de615-33b0-4b0f-8045-477c2aa11460" providerId="ADAL" clId="{90239225-DF0C-41DD-B800-FFFA9BE14C5C}" dt="2019-01-12T00:13:01.973" v="1629" actId="313"/>
          <ac:spMkLst>
            <pc:docMk/>
            <pc:sldMk cId="120199825" sldId="3772"/>
            <ac:spMk id="4" creationId="{528D9A12-71BC-4CBB-A872-E706804636BF}"/>
          </ac:spMkLst>
        </pc:spChg>
        <pc:spChg chg="add del">
          <ac:chgData name="Andy Wahrenberger" userId="a14de615-33b0-4b0f-8045-477c2aa11460" providerId="ADAL" clId="{90239225-DF0C-41DD-B800-FFFA9BE14C5C}" dt="2019-01-12T00:09:54.166" v="1582"/>
          <ac:spMkLst>
            <pc:docMk/>
            <pc:sldMk cId="120199825" sldId="3772"/>
            <ac:spMk id="6" creationId="{7EA7E57A-C184-4A7F-B449-507D177311AE}"/>
          </ac:spMkLst>
        </pc:spChg>
        <pc:picChg chg="add del mod">
          <ac:chgData name="Andy Wahrenberger" userId="a14de615-33b0-4b0f-8045-477c2aa11460" providerId="ADAL" clId="{90239225-DF0C-41DD-B800-FFFA9BE14C5C}" dt="2019-01-12T00:10:23.049" v="1588"/>
          <ac:picMkLst>
            <pc:docMk/>
            <pc:sldMk cId="120199825" sldId="3772"/>
            <ac:picMk id="13" creationId="{8CFD2A7B-5EA1-4B1F-95A0-592085469192}"/>
          </ac:picMkLst>
        </pc:picChg>
      </pc:sldChg>
      <pc:sldChg chg="addSp delSp modSp ord modTransition">
        <pc:chgData name="Andy Wahrenberger" userId="a14de615-33b0-4b0f-8045-477c2aa11460" providerId="ADAL" clId="{90239225-DF0C-41DD-B800-FFFA9BE14C5C}" dt="2019-01-11T23:57:15.707" v="1475"/>
        <pc:sldMkLst>
          <pc:docMk/>
          <pc:sldMk cId="3243714703" sldId="3774"/>
        </pc:sldMkLst>
        <pc:spChg chg="del mod">
          <ac:chgData name="Andy Wahrenberger" userId="a14de615-33b0-4b0f-8045-477c2aa11460" providerId="ADAL" clId="{90239225-DF0C-41DD-B800-FFFA9BE14C5C}" dt="2019-01-11T16:07:08.599" v="1350" actId="478"/>
          <ac:spMkLst>
            <pc:docMk/>
            <pc:sldMk cId="3243714703" sldId="3774"/>
            <ac:spMk id="14" creationId="{5886BE83-46F4-4C21-9FF5-248F58833077}"/>
          </ac:spMkLst>
        </pc:spChg>
        <pc:spChg chg="add mod">
          <ac:chgData name="Andy Wahrenberger" userId="a14de615-33b0-4b0f-8045-477c2aa11460" providerId="ADAL" clId="{90239225-DF0C-41DD-B800-FFFA9BE14C5C}" dt="2019-01-11T16:07:55.814" v="1356" actId="1076"/>
          <ac:spMkLst>
            <pc:docMk/>
            <pc:sldMk cId="3243714703" sldId="3774"/>
            <ac:spMk id="16" creationId="{8586BBD9-B2D5-4FD1-AA3A-EDD9D2DC8C42}"/>
          </ac:spMkLst>
        </pc:spChg>
        <pc:picChg chg="del">
          <ac:chgData name="Andy Wahrenberger" userId="a14de615-33b0-4b0f-8045-477c2aa11460" providerId="ADAL" clId="{90239225-DF0C-41DD-B800-FFFA9BE14C5C}" dt="2019-01-11T16:07:02.658" v="1348" actId="478"/>
          <ac:picMkLst>
            <pc:docMk/>
            <pc:sldMk cId="3243714703" sldId="3774"/>
            <ac:picMk id="2" creationId="{17BF1CA4-FAE3-4AC9-84E0-DEEDF61B42BC}"/>
          </ac:picMkLst>
        </pc:picChg>
        <pc:picChg chg="add del mod">
          <ac:chgData name="Andy Wahrenberger" userId="a14de615-33b0-4b0f-8045-477c2aa11460" providerId="ADAL" clId="{90239225-DF0C-41DD-B800-FFFA9BE14C5C}" dt="2019-01-11T16:07:51.850" v="1354"/>
          <ac:picMkLst>
            <pc:docMk/>
            <pc:sldMk cId="3243714703" sldId="3774"/>
            <ac:picMk id="15" creationId="{1DCAF764-ADBC-4656-9A70-CBA31217D392}"/>
          </ac:picMkLst>
        </pc:picChg>
        <pc:picChg chg="add mod">
          <ac:chgData name="Andy Wahrenberger" userId="a14de615-33b0-4b0f-8045-477c2aa11460" providerId="ADAL" clId="{90239225-DF0C-41DD-B800-FFFA9BE14C5C}" dt="2019-01-11T16:07:55.814" v="1356" actId="1076"/>
          <ac:picMkLst>
            <pc:docMk/>
            <pc:sldMk cId="3243714703" sldId="3774"/>
            <ac:picMk id="17" creationId="{024BFF56-2717-4F99-9B04-F752241F7090}"/>
          </ac:picMkLst>
        </pc:picChg>
        <pc:picChg chg="add mod">
          <ac:chgData name="Andy Wahrenberger" userId="a14de615-33b0-4b0f-8045-477c2aa11460" providerId="ADAL" clId="{90239225-DF0C-41DD-B800-FFFA9BE14C5C}" dt="2019-01-11T16:07:55.814" v="1356" actId="1076"/>
          <ac:picMkLst>
            <pc:docMk/>
            <pc:sldMk cId="3243714703" sldId="3774"/>
            <ac:picMk id="18" creationId="{B67F876D-58E0-4531-AACC-86A686A7CA5C}"/>
          </ac:picMkLst>
        </pc:picChg>
      </pc:sldChg>
      <pc:sldChg chg="modSp ord modNotesTx">
        <pc:chgData name="Andy Wahrenberger" userId="a14de615-33b0-4b0f-8045-477c2aa11460" providerId="ADAL" clId="{90239225-DF0C-41DD-B800-FFFA9BE14C5C}" dt="2019-01-12T00:07:45.795" v="1569" actId="20577"/>
        <pc:sldMkLst>
          <pc:docMk/>
          <pc:sldMk cId="3426689170" sldId="3777"/>
        </pc:sldMkLst>
        <pc:spChg chg="mod">
          <ac:chgData name="Andy Wahrenberger" userId="a14de615-33b0-4b0f-8045-477c2aa11460" providerId="ADAL" clId="{90239225-DF0C-41DD-B800-FFFA9BE14C5C}" dt="2019-01-12T00:07:45.795" v="1569" actId="20577"/>
          <ac:spMkLst>
            <pc:docMk/>
            <pc:sldMk cId="3426689170" sldId="3777"/>
            <ac:spMk id="4" creationId="{528D9A12-71BC-4CBB-A872-E706804636BF}"/>
          </ac:spMkLst>
        </pc:spChg>
      </pc:sldChg>
      <pc:sldChg chg="ord">
        <pc:chgData name="Andy Wahrenberger" userId="a14de615-33b0-4b0f-8045-477c2aa11460" providerId="ADAL" clId="{90239225-DF0C-41DD-B800-FFFA9BE14C5C}" dt="2019-01-03T15:43:17.228" v="494"/>
        <pc:sldMkLst>
          <pc:docMk/>
          <pc:sldMk cId="549612840" sldId="3778"/>
        </pc:sldMkLst>
      </pc:sldChg>
      <pc:sldChg chg="addSp delSp modSp ord">
        <pc:chgData name="Andy Wahrenberger" userId="a14de615-33b0-4b0f-8045-477c2aa11460" providerId="ADAL" clId="{90239225-DF0C-41DD-B800-FFFA9BE14C5C}" dt="2019-01-12T00:03:26.516" v="1495"/>
        <pc:sldMkLst>
          <pc:docMk/>
          <pc:sldMk cId="3893411800" sldId="3784"/>
        </pc:sldMkLst>
        <pc:spChg chg="add del">
          <ac:chgData name="Andy Wahrenberger" userId="a14de615-33b0-4b0f-8045-477c2aa11460" providerId="ADAL" clId="{90239225-DF0C-41DD-B800-FFFA9BE14C5C}" dt="2019-01-11T15:42:20.483" v="625"/>
          <ac:spMkLst>
            <pc:docMk/>
            <pc:sldMk cId="3893411800" sldId="3784"/>
            <ac:spMk id="2" creationId="{6F58965A-B2F8-4A4B-AD89-CF974EEE03CF}"/>
          </ac:spMkLst>
        </pc:spChg>
        <pc:spChg chg="mod">
          <ac:chgData name="Andy Wahrenberger" userId="a14de615-33b0-4b0f-8045-477c2aa11460" providerId="ADAL" clId="{90239225-DF0C-41DD-B800-FFFA9BE14C5C}" dt="2019-01-11T15:44:02.518" v="686" actId="1038"/>
          <ac:spMkLst>
            <pc:docMk/>
            <pc:sldMk cId="3893411800" sldId="3784"/>
            <ac:spMk id="7" creationId="{10862FD8-B635-4EB8-A4EA-81A56A46063A}"/>
          </ac:spMkLst>
        </pc:spChg>
        <pc:spChg chg="mod">
          <ac:chgData name="Andy Wahrenberger" userId="a14de615-33b0-4b0f-8045-477c2aa11460" providerId="ADAL" clId="{90239225-DF0C-41DD-B800-FFFA9BE14C5C}" dt="2019-01-11T15:44:02.518" v="686" actId="1038"/>
          <ac:spMkLst>
            <pc:docMk/>
            <pc:sldMk cId="3893411800" sldId="3784"/>
            <ac:spMk id="8" creationId="{137E40F6-B1FD-4055-8E3A-A6C36811BF88}"/>
          </ac:spMkLst>
        </pc:spChg>
        <pc:picChg chg="add del mod">
          <ac:chgData name="Andy Wahrenberger" userId="a14de615-33b0-4b0f-8045-477c2aa11460" providerId="ADAL" clId="{90239225-DF0C-41DD-B800-FFFA9BE14C5C}" dt="2019-01-11T15:46:42.351" v="689" actId="478"/>
          <ac:picMkLst>
            <pc:docMk/>
            <pc:sldMk cId="3893411800" sldId="3784"/>
            <ac:picMk id="3" creationId="{7ACCCF67-0E5B-40B6-B797-FC2756671A13}"/>
          </ac:picMkLst>
        </pc:picChg>
        <pc:picChg chg="add del">
          <ac:chgData name="Andy Wahrenberger" userId="a14de615-33b0-4b0f-8045-477c2aa11460" providerId="ADAL" clId="{90239225-DF0C-41DD-B800-FFFA9BE14C5C}" dt="2019-01-11T15:46:45.119" v="691"/>
          <ac:picMkLst>
            <pc:docMk/>
            <pc:sldMk cId="3893411800" sldId="3784"/>
            <ac:picMk id="5" creationId="{F1D57720-4B5F-4640-B93C-8232B47349A3}"/>
          </ac:picMkLst>
        </pc:picChg>
        <pc:picChg chg="del">
          <ac:chgData name="Andy Wahrenberger" userId="a14de615-33b0-4b0f-8045-477c2aa11460" providerId="ADAL" clId="{90239225-DF0C-41DD-B800-FFFA9BE14C5C}" dt="2019-01-11T15:42:55.952" v="626" actId="478"/>
          <ac:picMkLst>
            <pc:docMk/>
            <pc:sldMk cId="3893411800" sldId="3784"/>
            <ac:picMk id="6" creationId="{8DE10202-9561-451F-9389-473EA744E796}"/>
          </ac:picMkLst>
        </pc:picChg>
        <pc:picChg chg="add del">
          <ac:chgData name="Andy Wahrenberger" userId="a14de615-33b0-4b0f-8045-477c2aa11460" providerId="ADAL" clId="{90239225-DF0C-41DD-B800-FFFA9BE14C5C}" dt="2019-01-11T15:46:52.151" v="693"/>
          <ac:picMkLst>
            <pc:docMk/>
            <pc:sldMk cId="3893411800" sldId="3784"/>
            <ac:picMk id="9" creationId="{AFCBBCD2-19C6-42EC-B44D-B6A4F74D6AB1}"/>
          </ac:picMkLst>
        </pc:picChg>
        <pc:picChg chg="add mod">
          <ac:chgData name="Andy Wahrenberger" userId="a14de615-33b0-4b0f-8045-477c2aa11460" providerId="ADAL" clId="{90239225-DF0C-41DD-B800-FFFA9BE14C5C}" dt="2019-01-11T15:47:26.024" v="703" actId="1076"/>
          <ac:picMkLst>
            <pc:docMk/>
            <pc:sldMk cId="3893411800" sldId="3784"/>
            <ac:picMk id="10" creationId="{9E99973F-DAE4-4366-B827-DB9EC35D0AE2}"/>
          </ac:picMkLst>
        </pc:picChg>
      </pc:sldChg>
      <pc:sldChg chg="ord modNotesTx">
        <pc:chgData name="Andy Wahrenberger" userId="a14de615-33b0-4b0f-8045-477c2aa11460" providerId="ADAL" clId="{90239225-DF0C-41DD-B800-FFFA9BE14C5C}" dt="2019-01-15T14:50:53.302" v="1779"/>
        <pc:sldMkLst>
          <pc:docMk/>
          <pc:sldMk cId="1602853531" sldId="3785"/>
        </pc:sldMkLst>
      </pc:sldChg>
      <pc:sldChg chg="ord">
        <pc:chgData name="Andy Wahrenberger" userId="a14de615-33b0-4b0f-8045-477c2aa11460" providerId="ADAL" clId="{90239225-DF0C-41DD-B800-FFFA9BE14C5C}" dt="2019-01-03T15:43:19.395" v="495"/>
        <pc:sldMkLst>
          <pc:docMk/>
          <pc:sldMk cId="3201178202" sldId="3788"/>
        </pc:sldMkLst>
      </pc:sldChg>
      <pc:sldChg chg="ord modTransition">
        <pc:chgData name="Andy Wahrenberger" userId="a14de615-33b0-4b0f-8045-477c2aa11460" providerId="ADAL" clId="{90239225-DF0C-41DD-B800-FFFA9BE14C5C}" dt="2019-01-11T23:52:38.234" v="1473"/>
        <pc:sldMkLst>
          <pc:docMk/>
          <pc:sldMk cId="1253869292" sldId="3793"/>
        </pc:sldMkLst>
      </pc:sldChg>
      <pc:sldChg chg="addSp delSp modSp add del modTransition modNotesTx">
        <pc:chgData name="Andy Wahrenberger" userId="a14de615-33b0-4b0f-8045-477c2aa11460" providerId="ADAL" clId="{90239225-DF0C-41DD-B800-FFFA9BE14C5C}" dt="2019-01-14T23:35:56.949" v="1652" actId="2696"/>
        <pc:sldMkLst>
          <pc:docMk/>
          <pc:sldMk cId="2166872435" sldId="3794"/>
        </pc:sldMkLst>
        <pc:spChg chg="del">
          <ac:chgData name="Andy Wahrenberger" userId="a14de615-33b0-4b0f-8045-477c2aa11460" providerId="ADAL" clId="{90239225-DF0C-41DD-B800-FFFA9BE14C5C}" dt="2019-01-03T15:39:14.677" v="3"/>
          <ac:spMkLst>
            <pc:docMk/>
            <pc:sldMk cId="2166872435" sldId="3794"/>
            <ac:spMk id="2" creationId="{EDD110F0-2185-4312-95BC-3874497D4E67}"/>
          </ac:spMkLst>
        </pc:spChg>
        <pc:spChg chg="del">
          <ac:chgData name="Andy Wahrenberger" userId="a14de615-33b0-4b0f-8045-477c2aa11460" providerId="ADAL" clId="{90239225-DF0C-41DD-B800-FFFA9BE14C5C}" dt="2019-01-03T15:39:14.677" v="3"/>
          <ac:spMkLst>
            <pc:docMk/>
            <pc:sldMk cId="2166872435" sldId="3794"/>
            <ac:spMk id="3" creationId="{9F652493-88B8-4466-B75F-AA3755F79F9C}"/>
          </ac:spMkLst>
        </pc:spChg>
        <pc:spChg chg="add del mod">
          <ac:chgData name="Andy Wahrenberger" userId="a14de615-33b0-4b0f-8045-477c2aa11460" providerId="ADAL" clId="{90239225-DF0C-41DD-B800-FFFA9BE14C5C}" dt="2019-01-03T15:39:32.140" v="4"/>
          <ac:spMkLst>
            <pc:docMk/>
            <pc:sldMk cId="2166872435" sldId="3794"/>
            <ac:spMk id="4" creationId="{BE3D7153-1E20-4EA3-80B4-0A59C5B1734C}"/>
          </ac:spMkLst>
        </pc:spChg>
        <pc:spChg chg="add del mod">
          <ac:chgData name="Andy Wahrenberger" userId="a14de615-33b0-4b0f-8045-477c2aa11460" providerId="ADAL" clId="{90239225-DF0C-41DD-B800-FFFA9BE14C5C}" dt="2019-01-03T15:39:32.140" v="4"/>
          <ac:spMkLst>
            <pc:docMk/>
            <pc:sldMk cId="2166872435" sldId="3794"/>
            <ac:spMk id="5" creationId="{C5A991EA-D524-4894-B0BC-9D1C63370C64}"/>
          </ac:spMkLst>
        </pc:spChg>
        <pc:spChg chg="add del mod">
          <ac:chgData name="Andy Wahrenberger" userId="a14de615-33b0-4b0f-8045-477c2aa11460" providerId="ADAL" clId="{90239225-DF0C-41DD-B800-FFFA9BE14C5C}" dt="2019-01-03T15:39:41.250" v="5"/>
          <ac:spMkLst>
            <pc:docMk/>
            <pc:sldMk cId="2166872435" sldId="3794"/>
            <ac:spMk id="6" creationId="{1572A497-DA27-4A64-B27A-96E728F20DBC}"/>
          </ac:spMkLst>
        </pc:spChg>
        <pc:spChg chg="add del mod">
          <ac:chgData name="Andy Wahrenberger" userId="a14de615-33b0-4b0f-8045-477c2aa11460" providerId="ADAL" clId="{90239225-DF0C-41DD-B800-FFFA9BE14C5C}" dt="2019-01-03T15:39:41.250" v="5"/>
          <ac:spMkLst>
            <pc:docMk/>
            <pc:sldMk cId="2166872435" sldId="3794"/>
            <ac:spMk id="7" creationId="{E15A77F2-D30C-4CEB-80A3-16E3C9159571}"/>
          </ac:spMkLst>
        </pc:spChg>
        <pc:spChg chg="add del mod">
          <ac:chgData name="Andy Wahrenberger" userId="a14de615-33b0-4b0f-8045-477c2aa11460" providerId="ADAL" clId="{90239225-DF0C-41DD-B800-FFFA9BE14C5C}" dt="2019-01-03T15:39:41.250" v="5"/>
          <ac:spMkLst>
            <pc:docMk/>
            <pc:sldMk cId="2166872435" sldId="3794"/>
            <ac:spMk id="8" creationId="{BE3256C8-4412-40D5-B118-BBD75944BAB7}"/>
          </ac:spMkLst>
        </pc:spChg>
        <pc:spChg chg="add del mod">
          <ac:chgData name="Andy Wahrenberger" userId="a14de615-33b0-4b0f-8045-477c2aa11460" providerId="ADAL" clId="{90239225-DF0C-41DD-B800-FFFA9BE14C5C}" dt="2019-01-03T15:39:41.250" v="5"/>
          <ac:spMkLst>
            <pc:docMk/>
            <pc:sldMk cId="2166872435" sldId="3794"/>
            <ac:spMk id="9" creationId="{BB7DD045-8083-4689-80AE-9E2898A269C2}"/>
          </ac:spMkLst>
        </pc:spChg>
        <pc:spChg chg="add del mod">
          <ac:chgData name="Andy Wahrenberger" userId="a14de615-33b0-4b0f-8045-477c2aa11460" providerId="ADAL" clId="{90239225-DF0C-41DD-B800-FFFA9BE14C5C}" dt="2019-01-03T15:39:41.250" v="5"/>
          <ac:spMkLst>
            <pc:docMk/>
            <pc:sldMk cId="2166872435" sldId="3794"/>
            <ac:spMk id="10" creationId="{7BCC5123-77C3-44AA-B2BE-E20B202E1925}"/>
          </ac:spMkLst>
        </pc:spChg>
        <pc:spChg chg="add del mod">
          <ac:chgData name="Andy Wahrenberger" userId="a14de615-33b0-4b0f-8045-477c2aa11460" providerId="ADAL" clId="{90239225-DF0C-41DD-B800-FFFA9BE14C5C}" dt="2019-01-03T15:39:41.250" v="5"/>
          <ac:spMkLst>
            <pc:docMk/>
            <pc:sldMk cId="2166872435" sldId="3794"/>
            <ac:spMk id="11" creationId="{E990C457-32E9-4C23-B22A-EFAD544E8C22}"/>
          </ac:spMkLst>
        </pc:spChg>
        <pc:spChg chg="add del mod">
          <ac:chgData name="Andy Wahrenberger" userId="a14de615-33b0-4b0f-8045-477c2aa11460" providerId="ADAL" clId="{90239225-DF0C-41DD-B800-FFFA9BE14C5C}" dt="2019-01-03T15:39:41.250" v="5"/>
          <ac:spMkLst>
            <pc:docMk/>
            <pc:sldMk cId="2166872435" sldId="3794"/>
            <ac:spMk id="12" creationId="{A7A673F2-F1B8-481C-9149-6E5FD1242C73}"/>
          </ac:spMkLst>
        </pc:spChg>
        <pc:spChg chg="add mod">
          <ac:chgData name="Andy Wahrenberger" userId="a14de615-33b0-4b0f-8045-477c2aa11460" providerId="ADAL" clId="{90239225-DF0C-41DD-B800-FFFA9BE14C5C}" dt="2019-01-03T15:39:45.268" v="11" actId="20577"/>
          <ac:spMkLst>
            <pc:docMk/>
            <pc:sldMk cId="2166872435" sldId="3794"/>
            <ac:spMk id="13" creationId="{B6C3E14F-D8F4-4BE6-93EC-3F07ACA79936}"/>
          </ac:spMkLst>
        </pc:spChg>
        <pc:spChg chg="add mod">
          <ac:chgData name="Andy Wahrenberger" userId="a14de615-33b0-4b0f-8045-477c2aa11460" providerId="ADAL" clId="{90239225-DF0C-41DD-B800-FFFA9BE14C5C}" dt="2019-01-11T23:34:26.878" v="1386"/>
          <ac:spMkLst>
            <pc:docMk/>
            <pc:sldMk cId="2166872435" sldId="3794"/>
            <ac:spMk id="14" creationId="{E811AED6-BAB1-4B5A-9FD0-6C31E7066021}"/>
          </ac:spMkLst>
        </pc:spChg>
        <pc:graphicFrameChg chg="add del">
          <ac:chgData name="Andy Wahrenberger" userId="a14de615-33b0-4b0f-8045-477c2aa11460" providerId="ADAL" clId="{90239225-DF0C-41DD-B800-FFFA9BE14C5C}" dt="2019-01-03T15:40:00.835" v="13"/>
          <ac:graphicFrameMkLst>
            <pc:docMk/>
            <pc:sldMk cId="2166872435" sldId="3794"/>
            <ac:graphicFrameMk id="15" creationId="{67D37FB4-4A8C-47FD-8BEA-3CB7B52B4769}"/>
          </ac:graphicFrameMkLst>
        </pc:graphicFrameChg>
        <pc:graphicFrameChg chg="add del">
          <ac:chgData name="Andy Wahrenberger" userId="a14de615-33b0-4b0f-8045-477c2aa11460" providerId="ADAL" clId="{90239225-DF0C-41DD-B800-FFFA9BE14C5C}" dt="2019-01-03T15:40:04.543" v="17"/>
          <ac:graphicFrameMkLst>
            <pc:docMk/>
            <pc:sldMk cId="2166872435" sldId="3794"/>
            <ac:graphicFrameMk id="16" creationId="{F4691E1C-A116-4485-827E-5D87CCCAAC96}"/>
          </ac:graphicFrameMkLst>
        </pc:graphicFrameChg>
      </pc:sldChg>
      <pc:sldChg chg="addSp delSp modSp add del ord">
        <pc:chgData name="Andy Wahrenberger" userId="a14de615-33b0-4b0f-8045-477c2aa11460" providerId="ADAL" clId="{90239225-DF0C-41DD-B800-FFFA9BE14C5C}" dt="2019-01-14T23:35:57.002" v="1653" actId="2696"/>
        <pc:sldMkLst>
          <pc:docMk/>
          <pc:sldMk cId="3897845758" sldId="3795"/>
        </pc:sldMkLst>
        <pc:spChg chg="add del">
          <ac:chgData name="Andy Wahrenberger" userId="a14de615-33b0-4b0f-8045-477c2aa11460" providerId="ADAL" clId="{90239225-DF0C-41DD-B800-FFFA9BE14C5C}" dt="2019-01-03T15:42:32.530" v="458"/>
          <ac:spMkLst>
            <pc:docMk/>
            <pc:sldMk cId="3897845758" sldId="3795"/>
            <ac:spMk id="2" creationId="{8B288BCF-2365-47CA-A1BA-51112D57B06A}"/>
          </ac:spMkLst>
        </pc:spChg>
        <pc:spChg chg="add del">
          <ac:chgData name="Andy Wahrenberger" userId="a14de615-33b0-4b0f-8045-477c2aa11460" providerId="ADAL" clId="{90239225-DF0C-41DD-B800-FFFA9BE14C5C}" dt="2019-01-03T15:42:32.530" v="458"/>
          <ac:spMkLst>
            <pc:docMk/>
            <pc:sldMk cId="3897845758" sldId="3795"/>
            <ac:spMk id="3" creationId="{EF5033DF-1EDE-40BE-9EC0-7EAE2E70D05F}"/>
          </ac:spMkLst>
        </pc:spChg>
        <pc:spChg chg="add del mod">
          <ac:chgData name="Andy Wahrenberger" userId="a14de615-33b0-4b0f-8045-477c2aa11460" providerId="ADAL" clId="{90239225-DF0C-41DD-B800-FFFA9BE14C5C}" dt="2019-01-03T15:42:29.406" v="457"/>
          <ac:spMkLst>
            <pc:docMk/>
            <pc:sldMk cId="3897845758" sldId="3795"/>
            <ac:spMk id="4" creationId="{A6772835-F520-4725-BCF9-823EE0E49CF1}"/>
          </ac:spMkLst>
        </pc:spChg>
        <pc:spChg chg="add mod">
          <ac:chgData name="Andy Wahrenberger" userId="a14de615-33b0-4b0f-8045-477c2aa11460" providerId="ADAL" clId="{90239225-DF0C-41DD-B800-FFFA9BE14C5C}" dt="2019-01-03T15:42:51.364" v="492" actId="20577"/>
          <ac:spMkLst>
            <pc:docMk/>
            <pc:sldMk cId="3897845758" sldId="3795"/>
            <ac:spMk id="5" creationId="{62B34619-1D42-4E48-8464-5F7AE427972D}"/>
          </ac:spMkLst>
        </pc:spChg>
      </pc:sldChg>
      <pc:sldChg chg="ord">
        <pc:chgData name="Andy Wahrenberger" userId="a14de615-33b0-4b0f-8045-477c2aa11460" providerId="ADAL" clId="{90239225-DF0C-41DD-B800-FFFA9BE14C5C}" dt="2019-01-11T16:03:24.749" v="1347"/>
        <pc:sldMkLst>
          <pc:docMk/>
          <pc:sldMk cId="1720730365" sldId="3797"/>
        </pc:sldMkLst>
      </pc:sldChg>
      <pc:sldChg chg="modSp modNotesTx">
        <pc:chgData name="Andy Wahrenberger" userId="a14de615-33b0-4b0f-8045-477c2aa11460" providerId="ADAL" clId="{90239225-DF0C-41DD-B800-FFFA9BE14C5C}" dt="2019-01-15T04:47:24.129" v="1774" actId="20577"/>
        <pc:sldMkLst>
          <pc:docMk/>
          <pc:sldMk cId="700826045" sldId="3808"/>
        </pc:sldMkLst>
        <pc:spChg chg="mod">
          <ac:chgData name="Andy Wahrenberger" userId="a14de615-33b0-4b0f-8045-477c2aa11460" providerId="ADAL" clId="{90239225-DF0C-41DD-B800-FFFA9BE14C5C}" dt="2019-01-15T04:23:03.777" v="1658" actId="1076"/>
          <ac:spMkLst>
            <pc:docMk/>
            <pc:sldMk cId="700826045" sldId="3808"/>
            <ac:spMk id="11" creationId="{C3578911-337D-48FB-BAB6-363A42B91A02}"/>
          </ac:spMkLst>
        </pc:spChg>
        <pc:spChg chg="mod">
          <ac:chgData name="Andy Wahrenberger" userId="a14de615-33b0-4b0f-8045-477c2aa11460" providerId="ADAL" clId="{90239225-DF0C-41DD-B800-FFFA9BE14C5C}" dt="2019-01-15T04:22:59.981" v="1657" actId="14100"/>
          <ac:spMkLst>
            <pc:docMk/>
            <pc:sldMk cId="700826045" sldId="3808"/>
            <ac:spMk id="12" creationId="{7F98361E-712A-4A26-A808-EFA8BA1B192D}"/>
          </ac:spMkLst>
        </pc:spChg>
      </pc:sldChg>
      <pc:sldChg chg="modNotesTx">
        <pc:chgData name="Andy Wahrenberger" userId="a14de615-33b0-4b0f-8045-477c2aa11460" providerId="ADAL" clId="{90239225-DF0C-41DD-B800-FFFA9BE14C5C}" dt="2019-01-15T04:29:45.147" v="1697" actId="5793"/>
        <pc:sldMkLst>
          <pc:docMk/>
          <pc:sldMk cId="2991248111" sldId="3809"/>
        </pc:sldMkLst>
      </pc:sldChg>
      <pc:sldChg chg="ord modTransition">
        <pc:chgData name="Andy Wahrenberger" userId="a14de615-33b0-4b0f-8045-477c2aa11460" providerId="ADAL" clId="{90239225-DF0C-41DD-B800-FFFA9BE14C5C}" dt="2019-01-15T14:51:04.284" v="1780"/>
        <pc:sldMkLst>
          <pc:docMk/>
          <pc:sldMk cId="3411298624" sldId="3810"/>
        </pc:sldMkLst>
      </pc:sldChg>
      <pc:sldChg chg="ord modTransition">
        <pc:chgData name="Andy Wahrenberger" userId="a14de615-33b0-4b0f-8045-477c2aa11460" providerId="ADAL" clId="{90239225-DF0C-41DD-B800-FFFA9BE14C5C}" dt="2019-01-15T14:51:04.284" v="1780"/>
        <pc:sldMkLst>
          <pc:docMk/>
          <pc:sldMk cId="461979538" sldId="3811"/>
        </pc:sldMkLst>
      </pc:sldChg>
      <pc:sldChg chg="ord modTransition">
        <pc:chgData name="Andy Wahrenberger" userId="a14de615-33b0-4b0f-8045-477c2aa11460" providerId="ADAL" clId="{90239225-DF0C-41DD-B800-FFFA9BE14C5C}" dt="2019-01-15T14:51:04.284" v="1780"/>
        <pc:sldMkLst>
          <pc:docMk/>
          <pc:sldMk cId="3177784432" sldId="3812"/>
        </pc:sldMkLst>
      </pc:sldChg>
      <pc:sldChg chg="addSp delSp modSp add ord">
        <pc:chgData name="Andy Wahrenberger" userId="a14de615-33b0-4b0f-8045-477c2aa11460" providerId="ADAL" clId="{90239225-DF0C-41DD-B800-FFFA9BE14C5C}" dt="2019-01-12T00:08:48.042" v="1580"/>
        <pc:sldMkLst>
          <pc:docMk/>
          <pc:sldMk cId="2173288349" sldId="3813"/>
        </pc:sldMkLst>
        <pc:spChg chg="del">
          <ac:chgData name="Andy Wahrenberger" userId="a14de615-33b0-4b0f-8045-477c2aa11460" providerId="ADAL" clId="{90239225-DF0C-41DD-B800-FFFA9BE14C5C}" dt="2019-01-12T00:08:12.749" v="1574"/>
          <ac:spMkLst>
            <pc:docMk/>
            <pc:sldMk cId="2173288349" sldId="3813"/>
            <ac:spMk id="2" creationId="{4A10779D-5409-4047-A1EC-48724344489B}"/>
          </ac:spMkLst>
        </pc:spChg>
        <pc:spChg chg="del">
          <ac:chgData name="Andy Wahrenberger" userId="a14de615-33b0-4b0f-8045-477c2aa11460" providerId="ADAL" clId="{90239225-DF0C-41DD-B800-FFFA9BE14C5C}" dt="2019-01-12T00:08:12.749" v="1574"/>
          <ac:spMkLst>
            <pc:docMk/>
            <pc:sldMk cId="2173288349" sldId="3813"/>
            <ac:spMk id="3" creationId="{C2AD3BA5-26DD-4213-8845-E3560E87E99F}"/>
          </ac:spMkLst>
        </pc:spChg>
        <pc:spChg chg="del">
          <ac:chgData name="Andy Wahrenberger" userId="a14de615-33b0-4b0f-8045-477c2aa11460" providerId="ADAL" clId="{90239225-DF0C-41DD-B800-FFFA9BE14C5C}" dt="2019-01-12T00:08:12.749" v="1574"/>
          <ac:spMkLst>
            <pc:docMk/>
            <pc:sldMk cId="2173288349" sldId="3813"/>
            <ac:spMk id="4" creationId="{9DB8D996-3180-48A2-9C8C-6DF69A7EAFA8}"/>
          </ac:spMkLst>
        </pc:spChg>
        <pc:spChg chg="del">
          <ac:chgData name="Andy Wahrenberger" userId="a14de615-33b0-4b0f-8045-477c2aa11460" providerId="ADAL" clId="{90239225-DF0C-41DD-B800-FFFA9BE14C5C}" dt="2019-01-12T00:08:12.749" v="1574"/>
          <ac:spMkLst>
            <pc:docMk/>
            <pc:sldMk cId="2173288349" sldId="3813"/>
            <ac:spMk id="5" creationId="{8909F02F-E6B6-425C-BFD8-82CCA06E55D4}"/>
          </ac:spMkLst>
        </pc:spChg>
        <pc:spChg chg="del">
          <ac:chgData name="Andy Wahrenberger" userId="a14de615-33b0-4b0f-8045-477c2aa11460" providerId="ADAL" clId="{90239225-DF0C-41DD-B800-FFFA9BE14C5C}" dt="2019-01-12T00:08:12.749" v="1574"/>
          <ac:spMkLst>
            <pc:docMk/>
            <pc:sldMk cId="2173288349" sldId="3813"/>
            <ac:spMk id="6" creationId="{768470D2-6E34-47C7-9D01-3D9C94956A98}"/>
          </ac:spMkLst>
        </pc:spChg>
        <pc:spChg chg="add mod">
          <ac:chgData name="Andy Wahrenberger" userId="a14de615-33b0-4b0f-8045-477c2aa11460" providerId="ADAL" clId="{90239225-DF0C-41DD-B800-FFFA9BE14C5C}" dt="2019-01-12T00:08:33.233" v="1578" actId="20577"/>
          <ac:spMkLst>
            <pc:docMk/>
            <pc:sldMk cId="2173288349" sldId="3813"/>
            <ac:spMk id="7" creationId="{8196894F-2603-4B8E-9448-B3C380AED4C4}"/>
          </ac:spMkLst>
        </pc:spChg>
        <pc:spChg chg="add mod">
          <ac:chgData name="Andy Wahrenberger" userId="a14de615-33b0-4b0f-8045-477c2aa11460" providerId="ADAL" clId="{90239225-DF0C-41DD-B800-FFFA9BE14C5C}" dt="2019-01-12T00:08:42.255" v="1579" actId="12"/>
          <ac:spMkLst>
            <pc:docMk/>
            <pc:sldMk cId="2173288349" sldId="3813"/>
            <ac:spMk id="8" creationId="{43E7C9A4-5E0D-410E-A083-1D5D826C9BC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04967-FA81-4ABF-8ECF-3BC820CEFADA}" type="doc">
      <dgm:prSet loTypeId="urn:microsoft.com/office/officeart/2005/8/layout/hProcess9" loCatId="process" qsTypeId="urn:microsoft.com/office/officeart/2005/8/quickstyle/simple1" qsCatId="simple" csTypeId="urn:microsoft.com/office/officeart/2005/8/colors/accent1_2" csCatId="accent1" phldr="1"/>
      <dgm:spPr/>
    </dgm:pt>
    <dgm:pt modelId="{012F7FC8-D10D-41F5-BD98-7F6197A1FD56}">
      <dgm:prSet phldrT="[Text]" custT="1"/>
      <dgm:spPr/>
      <dgm:t>
        <a:bodyPr/>
        <a:lstStyle/>
        <a:p>
          <a:r>
            <a:rPr lang="en-US" sz="1800"/>
            <a:t>Analyze domain</a:t>
          </a:r>
          <a:endParaRPr lang="LID4096" sz="1800"/>
        </a:p>
      </dgm:t>
    </dgm:pt>
    <dgm:pt modelId="{86AF344D-8F77-470D-BF2D-DA1C68960447}" type="parTrans" cxnId="{54581B1D-7D54-4755-966D-EF955EEE1034}">
      <dgm:prSet/>
      <dgm:spPr/>
      <dgm:t>
        <a:bodyPr/>
        <a:lstStyle/>
        <a:p>
          <a:endParaRPr lang="LID4096"/>
        </a:p>
      </dgm:t>
    </dgm:pt>
    <dgm:pt modelId="{76CC3C60-FE22-4603-9485-4C110608581C}" type="sibTrans" cxnId="{54581B1D-7D54-4755-966D-EF955EEE1034}">
      <dgm:prSet/>
      <dgm:spPr/>
      <dgm:t>
        <a:bodyPr/>
        <a:lstStyle/>
        <a:p>
          <a:endParaRPr lang="LID4096"/>
        </a:p>
      </dgm:t>
    </dgm:pt>
    <dgm:pt modelId="{C1AB7B88-959A-467E-9C63-7C1FD5EE791A}">
      <dgm:prSet phldrT="[Text]" custT="1"/>
      <dgm:spPr/>
      <dgm:t>
        <a:bodyPr/>
        <a:lstStyle/>
        <a:p>
          <a:r>
            <a:rPr lang="en-US" sz="1800"/>
            <a:t>Define bounded contexts</a:t>
          </a:r>
          <a:endParaRPr lang="LID4096" sz="1800"/>
        </a:p>
      </dgm:t>
    </dgm:pt>
    <dgm:pt modelId="{040422C9-A240-4F3F-A837-C1208CCDBF39}" type="parTrans" cxnId="{60FC1FDE-525F-479A-94F4-075355BD4CE1}">
      <dgm:prSet/>
      <dgm:spPr/>
      <dgm:t>
        <a:bodyPr/>
        <a:lstStyle/>
        <a:p>
          <a:endParaRPr lang="LID4096"/>
        </a:p>
      </dgm:t>
    </dgm:pt>
    <dgm:pt modelId="{6E914263-05B7-43A4-BD1C-85C72BCD7B37}" type="sibTrans" cxnId="{60FC1FDE-525F-479A-94F4-075355BD4CE1}">
      <dgm:prSet/>
      <dgm:spPr/>
      <dgm:t>
        <a:bodyPr/>
        <a:lstStyle/>
        <a:p>
          <a:endParaRPr lang="LID4096"/>
        </a:p>
      </dgm:t>
    </dgm:pt>
    <dgm:pt modelId="{B8A54243-77BF-400E-80DF-11F82A3C3491}">
      <dgm:prSet phldrT="[Text]" custT="1"/>
      <dgm:spPr/>
      <dgm:t>
        <a:bodyPr/>
        <a:lstStyle/>
        <a:p>
          <a:r>
            <a:rPr lang="en-US" sz="1800"/>
            <a:t>Define entities, aggregates &amp; services</a:t>
          </a:r>
          <a:endParaRPr lang="LID4096" sz="1800"/>
        </a:p>
      </dgm:t>
    </dgm:pt>
    <dgm:pt modelId="{6EED1F56-D51A-49C8-8C02-8047BC065A6A}" type="parTrans" cxnId="{D001ACDC-530D-4812-A89A-298539479DC0}">
      <dgm:prSet/>
      <dgm:spPr/>
      <dgm:t>
        <a:bodyPr/>
        <a:lstStyle/>
        <a:p>
          <a:endParaRPr lang="LID4096"/>
        </a:p>
      </dgm:t>
    </dgm:pt>
    <dgm:pt modelId="{E2AA7F98-974E-4616-B11F-5C271BC2F7A2}" type="sibTrans" cxnId="{D001ACDC-530D-4812-A89A-298539479DC0}">
      <dgm:prSet/>
      <dgm:spPr/>
      <dgm:t>
        <a:bodyPr/>
        <a:lstStyle/>
        <a:p>
          <a:endParaRPr lang="LID4096"/>
        </a:p>
      </dgm:t>
    </dgm:pt>
    <dgm:pt modelId="{6829E566-D48B-4532-B546-3FB8EF09E077}">
      <dgm:prSet phldrT="[Text]" custT="1"/>
      <dgm:spPr/>
      <dgm:t>
        <a:bodyPr/>
        <a:lstStyle/>
        <a:p>
          <a:r>
            <a:rPr lang="en-US" sz="1800"/>
            <a:t>Identity microservices</a:t>
          </a:r>
          <a:endParaRPr lang="LID4096" sz="1800"/>
        </a:p>
      </dgm:t>
    </dgm:pt>
    <dgm:pt modelId="{75503438-F609-40B3-8229-29F2DE72686A}" type="parTrans" cxnId="{F0D681D4-F28E-4879-959B-DF4784E1DE9E}">
      <dgm:prSet/>
      <dgm:spPr/>
      <dgm:t>
        <a:bodyPr/>
        <a:lstStyle/>
        <a:p>
          <a:endParaRPr lang="LID4096"/>
        </a:p>
      </dgm:t>
    </dgm:pt>
    <dgm:pt modelId="{970C05AE-9DDF-4D9E-B93A-04326746B018}" type="sibTrans" cxnId="{F0D681D4-F28E-4879-959B-DF4784E1DE9E}">
      <dgm:prSet/>
      <dgm:spPr/>
      <dgm:t>
        <a:bodyPr/>
        <a:lstStyle/>
        <a:p>
          <a:endParaRPr lang="LID4096"/>
        </a:p>
      </dgm:t>
    </dgm:pt>
    <dgm:pt modelId="{19F569EB-F8FE-40D4-8353-433C32920B2A}" type="pres">
      <dgm:prSet presAssocID="{44104967-FA81-4ABF-8ECF-3BC820CEFADA}" presName="CompostProcess" presStyleCnt="0">
        <dgm:presLayoutVars>
          <dgm:dir/>
          <dgm:resizeHandles val="exact"/>
        </dgm:presLayoutVars>
      </dgm:prSet>
      <dgm:spPr/>
    </dgm:pt>
    <dgm:pt modelId="{52B3E4A5-ADA1-429E-8B8F-5E74314F569B}" type="pres">
      <dgm:prSet presAssocID="{44104967-FA81-4ABF-8ECF-3BC820CEFADA}" presName="arrow" presStyleLbl="bgShp" presStyleIdx="0" presStyleCnt="1"/>
      <dgm:spPr/>
    </dgm:pt>
    <dgm:pt modelId="{267FD9C7-4AF2-4EAD-88A4-4EDF08BA43A5}" type="pres">
      <dgm:prSet presAssocID="{44104967-FA81-4ABF-8ECF-3BC820CEFADA}" presName="linearProcess" presStyleCnt="0"/>
      <dgm:spPr/>
    </dgm:pt>
    <dgm:pt modelId="{A5F9F152-0FE1-4B79-86BC-919E7C3E4E3E}" type="pres">
      <dgm:prSet presAssocID="{012F7FC8-D10D-41F5-BD98-7F6197A1FD56}" presName="textNode" presStyleLbl="node1" presStyleIdx="0" presStyleCnt="4">
        <dgm:presLayoutVars>
          <dgm:bulletEnabled val="1"/>
        </dgm:presLayoutVars>
      </dgm:prSet>
      <dgm:spPr/>
    </dgm:pt>
    <dgm:pt modelId="{BF96E496-B80B-4B36-8337-2184FE12C4F3}" type="pres">
      <dgm:prSet presAssocID="{76CC3C60-FE22-4603-9485-4C110608581C}" presName="sibTrans" presStyleCnt="0"/>
      <dgm:spPr/>
    </dgm:pt>
    <dgm:pt modelId="{7AA21E74-C642-4D41-86B1-E4B7CA80FE7F}" type="pres">
      <dgm:prSet presAssocID="{C1AB7B88-959A-467E-9C63-7C1FD5EE791A}" presName="textNode" presStyleLbl="node1" presStyleIdx="1" presStyleCnt="4">
        <dgm:presLayoutVars>
          <dgm:bulletEnabled val="1"/>
        </dgm:presLayoutVars>
      </dgm:prSet>
      <dgm:spPr/>
    </dgm:pt>
    <dgm:pt modelId="{0188A3E6-BEB2-49F2-A568-C54DDC3517A3}" type="pres">
      <dgm:prSet presAssocID="{6E914263-05B7-43A4-BD1C-85C72BCD7B37}" presName="sibTrans" presStyleCnt="0"/>
      <dgm:spPr/>
    </dgm:pt>
    <dgm:pt modelId="{0C4C0D41-C8B5-444B-92F4-212774E0F56F}" type="pres">
      <dgm:prSet presAssocID="{B8A54243-77BF-400E-80DF-11F82A3C3491}" presName="textNode" presStyleLbl="node1" presStyleIdx="2" presStyleCnt="4">
        <dgm:presLayoutVars>
          <dgm:bulletEnabled val="1"/>
        </dgm:presLayoutVars>
      </dgm:prSet>
      <dgm:spPr/>
    </dgm:pt>
    <dgm:pt modelId="{67034882-FC6F-421F-BFAF-CC0DEDD7CA6D}" type="pres">
      <dgm:prSet presAssocID="{E2AA7F98-974E-4616-B11F-5C271BC2F7A2}" presName="sibTrans" presStyleCnt="0"/>
      <dgm:spPr/>
    </dgm:pt>
    <dgm:pt modelId="{E4781085-FEA1-440A-889B-E6DC31F6A670}" type="pres">
      <dgm:prSet presAssocID="{6829E566-D48B-4532-B546-3FB8EF09E077}" presName="textNode" presStyleLbl="node1" presStyleIdx="3" presStyleCnt="4">
        <dgm:presLayoutVars>
          <dgm:bulletEnabled val="1"/>
        </dgm:presLayoutVars>
      </dgm:prSet>
      <dgm:spPr/>
    </dgm:pt>
  </dgm:ptLst>
  <dgm:cxnLst>
    <dgm:cxn modelId="{1AFFC709-2BC1-4092-BB85-233AF7C4DA9D}" type="presOf" srcId="{C1AB7B88-959A-467E-9C63-7C1FD5EE791A}" destId="{7AA21E74-C642-4D41-86B1-E4B7CA80FE7F}" srcOrd="0" destOrd="0" presId="urn:microsoft.com/office/officeart/2005/8/layout/hProcess9"/>
    <dgm:cxn modelId="{54581B1D-7D54-4755-966D-EF955EEE1034}" srcId="{44104967-FA81-4ABF-8ECF-3BC820CEFADA}" destId="{012F7FC8-D10D-41F5-BD98-7F6197A1FD56}" srcOrd="0" destOrd="0" parTransId="{86AF344D-8F77-470D-BF2D-DA1C68960447}" sibTransId="{76CC3C60-FE22-4603-9485-4C110608581C}"/>
    <dgm:cxn modelId="{BF4C0126-3D46-4281-AF43-475D02447FE7}" type="presOf" srcId="{012F7FC8-D10D-41F5-BD98-7F6197A1FD56}" destId="{A5F9F152-0FE1-4B79-86BC-919E7C3E4E3E}" srcOrd="0" destOrd="0" presId="urn:microsoft.com/office/officeart/2005/8/layout/hProcess9"/>
    <dgm:cxn modelId="{32620069-376D-4540-B7ED-AF1E044DB99A}" type="presOf" srcId="{B8A54243-77BF-400E-80DF-11F82A3C3491}" destId="{0C4C0D41-C8B5-444B-92F4-212774E0F56F}" srcOrd="0" destOrd="0" presId="urn:microsoft.com/office/officeart/2005/8/layout/hProcess9"/>
    <dgm:cxn modelId="{F49FF959-5210-4FEC-BBE8-C1F4654A750B}" type="presOf" srcId="{6829E566-D48B-4532-B546-3FB8EF09E077}" destId="{E4781085-FEA1-440A-889B-E6DC31F6A670}" srcOrd="0" destOrd="0" presId="urn:microsoft.com/office/officeart/2005/8/layout/hProcess9"/>
    <dgm:cxn modelId="{EA3BDCAA-2C9E-4A50-B198-B017A8171381}" type="presOf" srcId="{44104967-FA81-4ABF-8ECF-3BC820CEFADA}" destId="{19F569EB-F8FE-40D4-8353-433C32920B2A}" srcOrd="0" destOrd="0" presId="urn:microsoft.com/office/officeart/2005/8/layout/hProcess9"/>
    <dgm:cxn modelId="{F0D681D4-F28E-4879-959B-DF4784E1DE9E}" srcId="{44104967-FA81-4ABF-8ECF-3BC820CEFADA}" destId="{6829E566-D48B-4532-B546-3FB8EF09E077}" srcOrd="3" destOrd="0" parTransId="{75503438-F609-40B3-8229-29F2DE72686A}" sibTransId="{970C05AE-9DDF-4D9E-B93A-04326746B018}"/>
    <dgm:cxn modelId="{D001ACDC-530D-4812-A89A-298539479DC0}" srcId="{44104967-FA81-4ABF-8ECF-3BC820CEFADA}" destId="{B8A54243-77BF-400E-80DF-11F82A3C3491}" srcOrd="2" destOrd="0" parTransId="{6EED1F56-D51A-49C8-8C02-8047BC065A6A}" sibTransId="{E2AA7F98-974E-4616-B11F-5C271BC2F7A2}"/>
    <dgm:cxn modelId="{60FC1FDE-525F-479A-94F4-075355BD4CE1}" srcId="{44104967-FA81-4ABF-8ECF-3BC820CEFADA}" destId="{C1AB7B88-959A-467E-9C63-7C1FD5EE791A}" srcOrd="1" destOrd="0" parTransId="{040422C9-A240-4F3F-A837-C1208CCDBF39}" sibTransId="{6E914263-05B7-43A4-BD1C-85C72BCD7B37}"/>
    <dgm:cxn modelId="{2FAB17A9-64FE-4267-94B3-4E35A0D9B8A1}" type="presParOf" srcId="{19F569EB-F8FE-40D4-8353-433C32920B2A}" destId="{52B3E4A5-ADA1-429E-8B8F-5E74314F569B}" srcOrd="0" destOrd="0" presId="urn:microsoft.com/office/officeart/2005/8/layout/hProcess9"/>
    <dgm:cxn modelId="{70C28CC9-B55A-480B-954F-B8566E0CD136}" type="presParOf" srcId="{19F569EB-F8FE-40D4-8353-433C32920B2A}" destId="{267FD9C7-4AF2-4EAD-88A4-4EDF08BA43A5}" srcOrd="1" destOrd="0" presId="urn:microsoft.com/office/officeart/2005/8/layout/hProcess9"/>
    <dgm:cxn modelId="{C8060C11-184E-4EFA-B548-F6AEAE8131BD}" type="presParOf" srcId="{267FD9C7-4AF2-4EAD-88A4-4EDF08BA43A5}" destId="{A5F9F152-0FE1-4B79-86BC-919E7C3E4E3E}" srcOrd="0" destOrd="0" presId="urn:microsoft.com/office/officeart/2005/8/layout/hProcess9"/>
    <dgm:cxn modelId="{C8F6EA48-CE04-492F-BE3A-B4B95BED9BB7}" type="presParOf" srcId="{267FD9C7-4AF2-4EAD-88A4-4EDF08BA43A5}" destId="{BF96E496-B80B-4B36-8337-2184FE12C4F3}" srcOrd="1" destOrd="0" presId="urn:microsoft.com/office/officeart/2005/8/layout/hProcess9"/>
    <dgm:cxn modelId="{A465FDE6-DFC3-45C2-85ED-BFB5A959F53B}" type="presParOf" srcId="{267FD9C7-4AF2-4EAD-88A4-4EDF08BA43A5}" destId="{7AA21E74-C642-4D41-86B1-E4B7CA80FE7F}" srcOrd="2" destOrd="0" presId="urn:microsoft.com/office/officeart/2005/8/layout/hProcess9"/>
    <dgm:cxn modelId="{74E0957B-E250-4222-8817-EC5D1F3C48E4}" type="presParOf" srcId="{267FD9C7-4AF2-4EAD-88A4-4EDF08BA43A5}" destId="{0188A3E6-BEB2-49F2-A568-C54DDC3517A3}" srcOrd="3" destOrd="0" presId="urn:microsoft.com/office/officeart/2005/8/layout/hProcess9"/>
    <dgm:cxn modelId="{0435D669-BA86-4832-814B-9FDDB0189FFE}" type="presParOf" srcId="{267FD9C7-4AF2-4EAD-88A4-4EDF08BA43A5}" destId="{0C4C0D41-C8B5-444B-92F4-212774E0F56F}" srcOrd="4" destOrd="0" presId="urn:microsoft.com/office/officeart/2005/8/layout/hProcess9"/>
    <dgm:cxn modelId="{EE69A6EC-8599-407B-BBA0-2F07C7BBFB3E}" type="presParOf" srcId="{267FD9C7-4AF2-4EAD-88A4-4EDF08BA43A5}" destId="{67034882-FC6F-421F-BFAF-CC0DEDD7CA6D}" srcOrd="5" destOrd="0" presId="urn:microsoft.com/office/officeart/2005/8/layout/hProcess9"/>
    <dgm:cxn modelId="{004A023C-343B-4D70-B53D-E51B7E31712E}" type="presParOf" srcId="{267FD9C7-4AF2-4EAD-88A4-4EDF08BA43A5}" destId="{E4781085-FEA1-440A-889B-E6DC31F6A670}"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3E4A5-ADA1-429E-8B8F-5E74314F569B}">
      <dsp:nvSpPr>
        <dsp:cNvPr id="0" name=""/>
        <dsp:cNvSpPr/>
      </dsp:nvSpPr>
      <dsp:spPr>
        <a:xfrm>
          <a:off x="877870" y="0"/>
          <a:ext cx="9949199" cy="275361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F9F152-0FE1-4B79-86BC-919E7C3E4E3E}">
      <dsp:nvSpPr>
        <dsp:cNvPr id="0" name=""/>
        <dsp:cNvSpPr/>
      </dsp:nvSpPr>
      <dsp:spPr>
        <a:xfrm>
          <a:off x="400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Analyze domain</a:t>
          </a:r>
          <a:endParaRPr lang="LID4096" sz="1800" kern="1200"/>
        </a:p>
      </dsp:txBody>
      <dsp:txXfrm>
        <a:off x="57768" y="879853"/>
        <a:ext cx="2491783" cy="993911"/>
      </dsp:txXfrm>
    </dsp:sp>
    <dsp:sp modelId="{7AA21E74-C642-4D41-86B1-E4B7CA80FE7F}">
      <dsp:nvSpPr>
        <dsp:cNvPr id="0" name=""/>
        <dsp:cNvSpPr/>
      </dsp:nvSpPr>
      <dsp:spPr>
        <a:xfrm>
          <a:off x="303654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Define bounded contexts</a:t>
          </a:r>
          <a:endParaRPr lang="LID4096" sz="1800" kern="1200"/>
        </a:p>
      </dsp:txBody>
      <dsp:txXfrm>
        <a:off x="3090308" y="879853"/>
        <a:ext cx="2491783" cy="993911"/>
      </dsp:txXfrm>
    </dsp:sp>
    <dsp:sp modelId="{0C4C0D41-C8B5-444B-92F4-212774E0F56F}">
      <dsp:nvSpPr>
        <dsp:cNvPr id="0" name=""/>
        <dsp:cNvSpPr/>
      </dsp:nvSpPr>
      <dsp:spPr>
        <a:xfrm>
          <a:off x="606908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Define entities, aggregates &amp; services</a:t>
          </a:r>
          <a:endParaRPr lang="LID4096" sz="1800" kern="1200"/>
        </a:p>
      </dsp:txBody>
      <dsp:txXfrm>
        <a:off x="6122848" y="879853"/>
        <a:ext cx="2491783" cy="993911"/>
      </dsp:txXfrm>
    </dsp:sp>
    <dsp:sp modelId="{E4781085-FEA1-440A-889B-E6DC31F6A670}">
      <dsp:nvSpPr>
        <dsp:cNvPr id="0" name=""/>
        <dsp:cNvSpPr/>
      </dsp:nvSpPr>
      <dsp:spPr>
        <a:xfrm>
          <a:off x="9101620" y="826085"/>
          <a:ext cx="2599319" cy="110144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Identity microservices</a:t>
          </a:r>
          <a:endParaRPr lang="LID4096" sz="1800" kern="1200"/>
        </a:p>
      </dsp:txBody>
      <dsp:txXfrm>
        <a:off x="9155388" y="879853"/>
        <a:ext cx="2491783" cy="99391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3/13/2019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3/13/2019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3/13/2019 6:51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Refactoring</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Ease of use</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Resiliency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SPEAKER NOTES: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There are numerous design patterns that are applicable to microservices, don’t have time to cover them all. These are just a few of the key patterns.</a:t>
            </a:r>
          </a:p>
          <a:p>
            <a:pPr marL="457200" marR="0" lvl="0" indent="-457200" algn="l" defTabSz="932688" rtl="0" eaLnBrk="1" fontAlgn="auto" latinLnBrk="0" hangingPunct="1">
              <a:lnSpc>
                <a:spcPct val="100000"/>
              </a:lnSpc>
              <a:spcBef>
                <a:spcPts val="0"/>
              </a:spcBef>
              <a:spcAft>
                <a:spcPts val="0"/>
              </a:spcAft>
              <a:buClrTx/>
              <a:buSzTx/>
              <a:buFontTx/>
              <a:buChar char="-"/>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b="1" dirty="0"/>
              <a:t>Refactoring patterns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r>
              <a:rPr lang="en-US" sz="2800" dirty="0"/>
              <a:t>Strangler: Use strangler, instead of big cut-over, to mitigate risks. When moving from a monolith, build the system around the edges of the old, growing it slowly until it takes over the old, much like a strangler vine slowly killing off a tree that it climbs on.</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b="1" dirty="0"/>
              <a:t>Ease of use patterns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b="1" dirty="0"/>
          </a:p>
          <a:p>
            <a:r>
              <a:rPr lang="en-US" sz="2800" b="0" dirty="0"/>
              <a:t>API Gateway: </a:t>
            </a:r>
            <a:r>
              <a:rPr lang="en-US" sz="1224" b="0" i="0" kern="1200" dirty="0">
                <a:solidFill>
                  <a:schemeClr val="tx1"/>
                </a:solidFill>
                <a:effectLst/>
                <a:latin typeface="+mn-lt"/>
                <a:ea typeface="+mn-ea"/>
                <a:cs typeface="+mn-cs"/>
              </a:rPr>
              <a:t>Place a gateway in front of a set of applications, services, or deployments. Use application Layer 7 routing to route the request to the appropriate instances.</a:t>
            </a:r>
          </a:p>
          <a:p>
            <a:r>
              <a:rPr lang="en-US" sz="1224" b="0" i="0" kern="1200" dirty="0">
                <a:solidFill>
                  <a:schemeClr val="tx1"/>
                </a:solidFill>
                <a:effectLst/>
                <a:latin typeface="+mn-lt"/>
                <a:ea typeface="+mn-ea"/>
                <a:cs typeface="+mn-cs"/>
              </a:rPr>
              <a:t>With this pattern, the client application only needs to know about and communicate with a single endpoint. If a service is consolidated or decomposed, the client does not necessarily require updating. It can continue making requests to the gateway, and only the routing changes.</a:t>
            </a: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b="1" dirty="0"/>
              <a:t>Resiliency/performance patterns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Bulkhead: Use the bulkhead pattern to seal off sections of your application in order to isolate them and prevent cascading errors.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4800" dirty="0"/>
              <a:t>Circuit breaker: </a:t>
            </a:r>
            <a:r>
              <a:rPr lang="en-US" sz="2800" b="0" i="0" kern="1200" dirty="0">
                <a:solidFill>
                  <a:schemeClr val="tx1"/>
                </a:solidFill>
                <a:effectLst/>
                <a:latin typeface="+mn-lt"/>
                <a:ea typeface="+mn-ea"/>
                <a:cs typeface="+mn-cs"/>
              </a:rPr>
              <a:t>Handle faults that might take a variable amount of time to recover from, when connecting to a remote service or resource. </a:t>
            </a:r>
            <a:endParaRPr lang="en-US" sz="4800" dirty="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1621653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Talk about the transport layer for each. They should be language agnostic</a:t>
            </a:r>
          </a:p>
          <a:p>
            <a:pPr marL="457200" marR="0" lvl="0" indent="-4572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Synchronous: http, </a:t>
            </a:r>
            <a:r>
              <a:rPr lang="en-US" sz="2800" dirty="0" err="1"/>
              <a:t>rpc</a:t>
            </a:r>
            <a:endParaRPr lang="en-US" sz="2800" dirty="0"/>
          </a:p>
          <a:p>
            <a:pPr marL="457200" marR="0" lvl="0" indent="-4572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err="1"/>
              <a:t>Async</a:t>
            </a:r>
            <a:r>
              <a:rPr lang="en-US" sz="2800" dirty="0"/>
              <a:t>: http with callbacks, </a:t>
            </a:r>
            <a:r>
              <a:rPr lang="en-US" sz="2800" dirty="0" err="1"/>
              <a:t>amqp</a:t>
            </a:r>
            <a:endParaRPr lang="en-US" sz="2800" dirty="0"/>
          </a:p>
          <a:p>
            <a:pPr marL="457200" marR="0" lvl="0" indent="-45720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SPEAKER NOTES:</a:t>
            </a:r>
          </a:p>
          <a:p>
            <a:pPr marL="0" indent="0">
              <a:buFontTx/>
              <a:buNone/>
            </a:pPr>
            <a:r>
              <a:rPr lang="en-US" sz="2800" dirty="0"/>
              <a:t>Let’s talk about workflows. Workflows typically span multiple microservices, but also include a certain state to indicate its progress.</a:t>
            </a:r>
          </a:p>
          <a:p>
            <a:pPr marL="0" indent="0">
              <a:buFontTx/>
              <a:buNone/>
            </a:pPr>
            <a:r>
              <a:rPr lang="en-US" sz="2800" dirty="0"/>
              <a:t>You might use a dedicated workflow engine and perform orchestration, similar to the director of an orchestra.</a:t>
            </a:r>
          </a:p>
          <a:p>
            <a:pPr marL="0" indent="0">
              <a:buFontTx/>
              <a:buNone/>
            </a:pPr>
            <a:r>
              <a:rPr lang="en-US" sz="2800" dirty="0"/>
              <a:t>While this provides you great transparency about the progress, it also comes with a certain coupling.</a:t>
            </a:r>
          </a:p>
          <a:p>
            <a:pPr marL="0" indent="0">
              <a:buFontTx/>
              <a:buNone/>
            </a:pPr>
            <a:r>
              <a:rPr lang="en-US" sz="2800" dirty="0"/>
              <a:t>If less coupling is more desirable use choreography, which implicitly creates a workflow using an event-driven approach.</a:t>
            </a:r>
          </a:p>
        </p:txBody>
      </p:sp>
      <p:sp>
        <p:nvSpPr>
          <p:cNvPr id="4" name="Slide Number Placeholder 3"/>
          <p:cNvSpPr>
            <a:spLocks noGrp="1"/>
          </p:cNvSpPr>
          <p:nvPr>
            <p:ph type="sldNum" sz="quarter" idx="10"/>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207147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SPEAKER NOTES:</a:t>
            </a:r>
          </a:p>
          <a:p>
            <a:pPr marL="0" indent="0">
              <a:buFontTx/>
              <a:buNone/>
            </a:pPr>
            <a:r>
              <a:rPr lang="en-US" sz="2800" dirty="0"/>
              <a:t>Lets make an analogy when comparing synchronous to asynchronous communication.</a:t>
            </a:r>
          </a:p>
          <a:p>
            <a:pPr marL="0" indent="0">
              <a:buFontTx/>
              <a:buNone/>
            </a:pPr>
            <a:r>
              <a:rPr lang="en-US" sz="2800" dirty="0"/>
              <a:t>Synchronous communication is like paying with your credit card. You insert your card, input your PIN and wait for the transaction to be approved.</a:t>
            </a:r>
          </a:p>
          <a:p>
            <a:pPr marL="0" indent="0">
              <a:buFontTx/>
              <a:buNone/>
            </a:pPr>
            <a:r>
              <a:rPr lang="en-US" sz="2800" dirty="0"/>
              <a:t>In contrast, Asynchronous communication is non-blocking. It is more like ordering a pizza. You order it online and at some point in time you get it delivered. </a:t>
            </a:r>
          </a:p>
          <a:p>
            <a:pPr marL="0" indent="0">
              <a:buFontTx/>
              <a:buNone/>
            </a:pPr>
            <a:r>
              <a:rPr lang="en-US" sz="2800" dirty="0"/>
              <a:t>While you could let microservices interact with each other using only synchronous HTTP-based REST APIs, this might not be desirable.</a:t>
            </a:r>
          </a:p>
          <a:p>
            <a:pPr marL="0" indent="0">
              <a:buFontTx/>
              <a:buNone/>
            </a:pPr>
            <a:r>
              <a:rPr lang="en-US" sz="2800" dirty="0"/>
              <a:t>For instance think of downstream calls: Microservice A calls Microservice B, which then calls Microservice C and fails.</a:t>
            </a:r>
          </a:p>
          <a:p>
            <a:pPr marL="0" indent="0">
              <a:buFontTx/>
              <a:buNone/>
            </a:pPr>
            <a:r>
              <a:rPr lang="en-US" sz="2800" dirty="0"/>
              <a:t>How can you rollback and compensate this business transactions? Also think about availability and scalability. </a:t>
            </a:r>
          </a:p>
          <a:p>
            <a:pPr marL="0" indent="0">
              <a:buFontTx/>
              <a:buNone/>
            </a:pPr>
            <a:r>
              <a:rPr lang="en-US" sz="2800" dirty="0"/>
              <a:t>With synchronous communication the sender always waits for a response. If the receiver is temporarily not available you have a problem.</a:t>
            </a:r>
          </a:p>
          <a:p>
            <a:pPr marL="0" indent="0">
              <a:buFontTx/>
              <a:buNone/>
            </a:pPr>
            <a:r>
              <a:rPr lang="en-US" sz="2800" dirty="0"/>
              <a:t>Also you basically block a thread on the sender and the receiver side, which obviously has some hardware based limitations.</a:t>
            </a:r>
          </a:p>
          <a:p>
            <a:pPr marL="0" indent="0">
              <a:buFontTx/>
              <a:buNone/>
            </a:pPr>
            <a:r>
              <a:rPr lang="en-US" sz="2800" dirty="0"/>
              <a:t>Reliability, scalability and error handling using dead-letter queues is where asynchronous communication typically shines.</a:t>
            </a:r>
          </a:p>
          <a:p>
            <a:pPr marL="0" indent="0">
              <a:buFontTx/>
              <a:buNone/>
            </a:pPr>
            <a:r>
              <a:rPr lang="en-US" sz="2800" dirty="0"/>
              <a:t>Following leverage synchronous communication on the UI side of things where waiting is desired. Between the microservices use asynchronous communication. </a:t>
            </a:r>
          </a:p>
          <a:p>
            <a:pPr marL="0" indent="0">
              <a:buFontTx/>
              <a:buNone/>
            </a:pPr>
            <a:r>
              <a:rPr lang="en-US" sz="2800" dirty="0"/>
              <a:t>If that does not work for you, you might want to reconsider your business and service boundaries.</a:t>
            </a:r>
          </a:p>
        </p:txBody>
      </p:sp>
      <p:sp>
        <p:nvSpPr>
          <p:cNvPr id="4" name="Slide Number Placeholder 3"/>
          <p:cNvSpPr>
            <a:spLocks noGrp="1"/>
          </p:cNvSpPr>
          <p:nvPr>
            <p:ph type="sldNum" sz="quarter" idx="10"/>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1628904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endParaRPr lang="en-US"/>
          </a:p>
          <a:p>
            <a:pPr marL="285750" indent="-285750">
              <a:buFontTx/>
              <a:buChar char="-"/>
            </a:pPr>
            <a:r>
              <a:rPr lang="en-US"/>
              <a:t>DevOps is a critical aspect to Microservices and one of the tenets of a 12-factor app</a:t>
            </a:r>
          </a:p>
          <a:p>
            <a:pPr marL="285750" indent="-285750">
              <a:buFontTx/>
              <a:buChar char="-"/>
            </a:pPr>
            <a:r>
              <a:rPr lang="en-US"/>
              <a:t>With smaller services, more moving parts, more to manage, it cannot be practically done without automation</a:t>
            </a:r>
          </a:p>
          <a:p>
            <a:pPr marL="285750" indent="-285750">
              <a:buFontTx/>
              <a:buChar char="-"/>
            </a:pPr>
            <a:r>
              <a:rPr lang="en-US"/>
              <a:t>The adoption of DevOps is cultural and most be adopted throughout an organization</a:t>
            </a:r>
          </a:p>
        </p:txBody>
      </p:sp>
      <p:sp>
        <p:nvSpPr>
          <p:cNvPr id="4" name="Header Placeholder 3"/>
          <p:cNvSpPr>
            <a:spLocks noGrp="1"/>
          </p:cNvSpPr>
          <p:nvPr>
            <p:ph type="hdr" sz="quarter" idx="10"/>
          </p:nvPr>
        </p:nvSpPr>
        <p:spPr/>
        <p:txBody>
          <a:bodyPr/>
          <a:lstStyle/>
          <a:p>
            <a:pPr marL="0" marR="0" lvl="0" indent="0" algn="l" defTabSz="95820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0C673344-19C1-4F3F-B3FC-900A05EF21EA}"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3/13/2019 6:51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82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8206"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3755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3/13/2019 6:52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t>SPEAKER NOTES: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a:t>Links to various microservices-related resources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399280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endParaRPr lang="en-US"/>
          </a:p>
          <a:p>
            <a:r>
              <a:rPr lang="en-US"/>
              <a:t>The SaaS model original gave rise from app service providers, who crashed and burned at the time of the dotcom boom. The latter incarnation of SaaS is what is depicted on this slide. The more recent SaaS offerings often being hosted in the cloud.</a:t>
            </a:r>
          </a:p>
          <a:p>
            <a:endParaRPr lang="en-US"/>
          </a:p>
          <a:p>
            <a:r>
              <a:rPr lang="en-US"/>
              <a:t>SaaS is defined as … read the quote.</a:t>
            </a:r>
          </a:p>
          <a:p>
            <a:endParaRPr lang="en-US"/>
          </a:p>
          <a:p>
            <a:r>
              <a:rPr lang="en-US"/>
              <a:t>SaaS apps are:</a:t>
            </a:r>
          </a:p>
          <a:p>
            <a:pPr marL="285750" indent="-285750">
              <a:buFontTx/>
              <a:buChar char="-"/>
            </a:pPr>
            <a:r>
              <a:rPr lang="en-US"/>
              <a:t>Are suitable for deployment on modern cloud platforms</a:t>
            </a:r>
          </a:p>
          <a:p>
            <a:pPr marL="285750" indent="-285750">
              <a:buFontTx/>
              <a:buChar char="-"/>
            </a:pPr>
            <a:r>
              <a:rPr lang="en-US"/>
              <a:t>Minimize divergence between development and production, enabling continuous deployment for maximum agility</a:t>
            </a:r>
          </a:p>
          <a:p>
            <a:pPr marL="285750" indent="-285750">
              <a:buFontTx/>
              <a:buChar char="-"/>
            </a:pPr>
            <a:r>
              <a:rPr lang="en-US"/>
              <a:t>Can scale without significant changes to tooling, architecture, or development practices</a:t>
            </a:r>
          </a:p>
        </p:txBody>
      </p:sp>
      <p:sp>
        <p:nvSpPr>
          <p:cNvPr id="4" name="Slide Number Placeholder 3"/>
          <p:cNvSpPr>
            <a:spLocks noGrp="1"/>
          </p:cNvSpPr>
          <p:nvPr>
            <p:ph type="sldNum" sz="quarter" idx="5"/>
          </p:nvPr>
        </p:nvSpPr>
        <p:spPr/>
        <p:txBody>
          <a:bodyPr/>
          <a:lstStyle/>
          <a:p>
            <a:fld id="{3D7B9D4F-5F19-438C-92E8-037C6AE8F87D}" type="slidenum">
              <a:rPr lang="en-US" smtClean="0"/>
              <a:t>20</a:t>
            </a:fld>
            <a:endParaRPr lang="en-US"/>
          </a:p>
        </p:txBody>
      </p:sp>
    </p:spTree>
    <p:extLst>
      <p:ext uri="{BB962C8B-B14F-4D97-AF65-F5344CB8AC3E}">
        <p14:creationId xmlns:p14="http://schemas.microsoft.com/office/powerpoint/2010/main" val="2472568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pPr marL="342900" indent="-342900">
              <a:buAutoNum type="arabicPeriod"/>
            </a:pPr>
            <a:r>
              <a:rPr lang="en-US"/>
              <a:t>Codebase - Maintain a single codebase. Have multiple environments, multiple versions but all tying back to a common codebase.</a:t>
            </a:r>
          </a:p>
          <a:p>
            <a:pPr marL="342900" indent="-342900">
              <a:buAutoNum type="arabicPeriod"/>
            </a:pPr>
            <a:r>
              <a:rPr lang="en-US"/>
              <a:t>Dependencies – goal is to simply check out code from source control and run a build. Keep dependency configuration explicit and external to the codebase.</a:t>
            </a:r>
          </a:p>
          <a:p>
            <a:pPr marL="342900" indent="-342900">
              <a:buAutoNum type="arabicPeriod"/>
            </a:pPr>
            <a:r>
              <a:rPr lang="en-US"/>
              <a:t>Config – Keep configuration in the environments. Similar to Dependencies, goal is to check out and run build.</a:t>
            </a:r>
          </a:p>
          <a:p>
            <a:pPr marL="342900" indent="-342900">
              <a:buAutoNum type="arabicPeriod"/>
            </a:pPr>
            <a:r>
              <a:rPr lang="en-US"/>
              <a:t>Backing services – your services will be interchangeable if you treat them as resources. Nothing more than a URL and credentials.</a:t>
            </a:r>
          </a:p>
          <a:p>
            <a:pPr marL="342900" indent="-342900">
              <a:buAutoNum type="arabicPeriod"/>
            </a:pPr>
            <a:r>
              <a:rPr lang="en-US"/>
              <a:t>Build, release, run – keep these separate for ease of automation.</a:t>
            </a:r>
          </a:p>
          <a:p>
            <a:pPr marL="342900" indent="-342900">
              <a:buAutoNum type="arabicPeriod"/>
            </a:pPr>
            <a:r>
              <a:rPr lang="en-US"/>
              <a:t>Processes – stateless processes are easy to scale, just deploy more of them.</a:t>
            </a:r>
          </a:p>
          <a:p>
            <a:pPr marL="342900" indent="-342900">
              <a:buAutoNum type="arabicPeriod"/>
            </a:pPr>
            <a:r>
              <a:rPr lang="en-US"/>
              <a:t>Port binding – if your service must be visible, expose it via port binding so that it can be treated as a resource.</a:t>
            </a:r>
          </a:p>
          <a:p>
            <a:pPr marL="342900" indent="-342900">
              <a:buAutoNum type="arabicPeriod"/>
            </a:pPr>
            <a:r>
              <a:rPr lang="en-US"/>
              <a:t>Concurrency – this is all about scale. Scale out by process, as opposed to scaling up (ex. By VM size).</a:t>
            </a:r>
          </a:p>
          <a:p>
            <a:pPr marL="342900" indent="-342900">
              <a:buAutoNum type="arabicPeriod"/>
            </a:pPr>
            <a:r>
              <a:rPr lang="en-US"/>
              <a:t>Disposability – this is for agility, make things easy to spin up, scale up/down.</a:t>
            </a:r>
          </a:p>
          <a:p>
            <a:pPr marL="342900" indent="-342900">
              <a:buAutoNum type="arabicPeriod"/>
            </a:pPr>
            <a:r>
              <a:rPr lang="en-US"/>
              <a:t>Dev/prod parity – in monolithic world, features are deployed to dev/test and may sit there for long periods of time waiting to be released to prod. This can be troublesome as you end  up with significant differences across environments. Keep non-prod no more than a release out of sync with prod.</a:t>
            </a:r>
          </a:p>
          <a:p>
            <a:pPr marL="342900" indent="-342900">
              <a:buAutoNum type="arabicPeriod"/>
            </a:pPr>
            <a:r>
              <a:rPr lang="en-US"/>
              <a:t>Logs – logs help ensure quality of service. Old school/monolithic, logs are often written to files; will not work very well in a distributed environment.</a:t>
            </a:r>
          </a:p>
          <a:p>
            <a:pPr marL="342900" indent="-342900">
              <a:buAutoNum type="arabicPeriod"/>
            </a:pPr>
            <a:r>
              <a:rPr lang="en-US"/>
              <a:t>Admin processes - Concern here is isolation of dependencies; treat your admin processes as another service within the system.</a:t>
            </a:r>
          </a:p>
          <a:p>
            <a:pPr marL="342900" indent="-342900">
              <a:buAutoNum type="arabicPeriod"/>
            </a:pPr>
            <a:endParaRPr lang="en-US"/>
          </a:p>
          <a:p>
            <a:pPr marL="0" indent="0">
              <a:buNone/>
            </a:pPr>
            <a:r>
              <a:rPr lang="en-US"/>
              <a:t>Many of these factors will be evident in the remaining content.</a:t>
            </a:r>
          </a:p>
          <a:p>
            <a:pPr marL="342900" indent="-342900">
              <a:buAutoNum type="arabicPeriod"/>
            </a:pPr>
            <a:endParaRPr lang="en-US"/>
          </a:p>
          <a:p>
            <a:pPr marL="342900" indent="-342900">
              <a:buAutoNum type="arabicPeriod"/>
            </a:pPr>
            <a:endParaRPr lang="en-US"/>
          </a:p>
          <a:p>
            <a:pPr marL="342900" indent="-342900">
              <a:buAutoNum type="arabicPeriod"/>
            </a:pPr>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21</a:t>
            </a:fld>
            <a:endParaRPr lang="en-US"/>
          </a:p>
        </p:txBody>
      </p:sp>
    </p:spTree>
    <p:extLst>
      <p:ext uri="{BB962C8B-B14F-4D97-AF65-F5344CB8AC3E}">
        <p14:creationId xmlns:p14="http://schemas.microsoft.com/office/powerpoint/2010/main" val="3754772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p:txBody>
      </p:sp>
      <p:sp>
        <p:nvSpPr>
          <p:cNvPr id="4" name="Slide Number Placeholder 3"/>
          <p:cNvSpPr>
            <a:spLocks noGrp="1"/>
          </p:cNvSpPr>
          <p:nvPr>
            <p:ph type="sldNum" sz="quarter" idx="10"/>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r>
              <a:rPr lang="en-US"/>
              <a:t>Variations – gateway routing, gateway aggregation, backend for frontend, </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23</a:t>
            </a:fld>
            <a:endParaRPr lang="en-US"/>
          </a:p>
        </p:txBody>
      </p:sp>
    </p:spTree>
    <p:extLst>
      <p:ext uri="{BB962C8B-B14F-4D97-AF65-F5344CB8AC3E}">
        <p14:creationId xmlns:p14="http://schemas.microsoft.com/office/powerpoint/2010/main" val="3673820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dirty="0"/>
              <a:t>Multi-tier, N-tier monolithic architecture </a:t>
            </a:r>
          </a:p>
          <a:p>
            <a:pPr marL="285750" indent="-285750">
              <a:buFontTx/>
              <a:buChar char="-"/>
            </a:pPr>
            <a:r>
              <a:rPr lang="en-US" sz="1224" b="0" i="0" kern="1200" dirty="0">
                <a:solidFill>
                  <a:schemeClr val="tx1"/>
                </a:solidFill>
                <a:effectLst/>
                <a:latin typeface="+mn-lt"/>
                <a:ea typeface="+mn-ea"/>
                <a:cs typeface="+mn-cs"/>
              </a:rPr>
              <a:t>A model by which developers can create flexible and reusable applications. By segregating an application into tiers, developers acquire the option of modifying or adding a specific layer, instead of reworking the entire application. </a:t>
            </a:r>
          </a:p>
          <a:p>
            <a:pPr marL="285750" indent="-285750">
              <a:buFontTx/>
              <a:buChar char="-"/>
            </a:pPr>
            <a:r>
              <a:rPr lang="en-US" sz="1224" b="0" i="0" kern="1200" dirty="0">
                <a:solidFill>
                  <a:schemeClr val="tx1"/>
                </a:solidFill>
                <a:effectLst/>
                <a:latin typeface="+mn-lt"/>
                <a:ea typeface="+mn-ea"/>
                <a:cs typeface="+mn-cs"/>
              </a:rPr>
              <a:t>A three-tier architecture is typically composed of a </a:t>
            </a:r>
            <a:r>
              <a:rPr lang="en-US" sz="1224" b="0" i="1" kern="1200" dirty="0">
                <a:solidFill>
                  <a:schemeClr val="tx1"/>
                </a:solidFill>
                <a:effectLst/>
                <a:latin typeface="+mn-lt"/>
                <a:ea typeface="+mn-ea"/>
                <a:cs typeface="+mn-cs"/>
              </a:rPr>
              <a:t>presentation</a:t>
            </a:r>
            <a:r>
              <a:rPr lang="en-US" sz="1224" b="0" i="0" kern="1200" dirty="0">
                <a:solidFill>
                  <a:schemeClr val="tx1"/>
                </a:solidFill>
                <a:effectLst/>
                <a:latin typeface="+mn-lt"/>
                <a:ea typeface="+mn-ea"/>
                <a:cs typeface="+mn-cs"/>
              </a:rPr>
              <a:t> tier, a </a:t>
            </a:r>
            <a:r>
              <a:rPr lang="en-US" sz="1224" b="0" i="1" kern="1200" dirty="0">
                <a:solidFill>
                  <a:schemeClr val="tx1"/>
                </a:solidFill>
                <a:effectLst/>
                <a:latin typeface="+mn-lt"/>
                <a:ea typeface="+mn-ea"/>
                <a:cs typeface="+mn-cs"/>
              </a:rPr>
              <a:t>domain logic</a:t>
            </a:r>
            <a:r>
              <a:rPr lang="en-US" sz="1224" b="0" i="0" kern="1200" dirty="0">
                <a:solidFill>
                  <a:schemeClr val="tx1"/>
                </a:solidFill>
                <a:effectLst/>
                <a:latin typeface="+mn-lt"/>
                <a:ea typeface="+mn-ea"/>
                <a:cs typeface="+mn-cs"/>
              </a:rPr>
              <a:t> tier, and a </a:t>
            </a:r>
            <a:r>
              <a:rPr lang="en-US" sz="1224" b="0" i="1" kern="1200" dirty="0">
                <a:solidFill>
                  <a:schemeClr val="tx1"/>
                </a:solidFill>
                <a:effectLst/>
                <a:latin typeface="+mn-lt"/>
                <a:ea typeface="+mn-ea"/>
                <a:cs typeface="+mn-cs"/>
              </a:rPr>
              <a:t>data storage</a:t>
            </a:r>
            <a:r>
              <a:rPr lang="en-US" sz="1224" b="0" i="0" kern="1200" dirty="0">
                <a:solidFill>
                  <a:schemeClr val="tx1"/>
                </a:solidFill>
                <a:effectLst/>
                <a:latin typeface="+mn-lt"/>
                <a:ea typeface="+mn-ea"/>
                <a:cs typeface="+mn-cs"/>
              </a:rPr>
              <a:t> tier.</a:t>
            </a:r>
          </a:p>
          <a:p>
            <a:pPr marL="285750" indent="-285750">
              <a:buFontTx/>
              <a:buChar char="-"/>
            </a:pPr>
            <a:r>
              <a:rPr lang="en-US" sz="1224" b="0" i="0" kern="1200" dirty="0">
                <a:solidFill>
                  <a:schemeClr val="tx1"/>
                </a:solidFill>
                <a:effectLst/>
                <a:latin typeface="+mn-lt"/>
                <a:ea typeface="+mn-ea"/>
                <a:cs typeface="+mn-cs"/>
              </a:rPr>
              <a:t>In web applications, the 3 tiers often correspond to:</a:t>
            </a:r>
          </a:p>
          <a:p>
            <a:pPr marL="752094" lvl="1" indent="-285750">
              <a:buFontTx/>
              <a:buChar char="-"/>
            </a:pPr>
            <a:r>
              <a:rPr lang="en-US" sz="1224" b="0" i="0" kern="1200" dirty="0">
                <a:solidFill>
                  <a:schemeClr val="tx1"/>
                </a:solidFill>
                <a:effectLst/>
                <a:latin typeface="+mn-lt"/>
                <a:ea typeface="+mn-ea"/>
                <a:cs typeface="+mn-cs"/>
              </a:rPr>
              <a:t>Front-end serving content rendered in a browser</a:t>
            </a:r>
          </a:p>
          <a:p>
            <a:pPr marL="752094" lvl="1" indent="-285750">
              <a:buFontTx/>
              <a:buChar char="-"/>
            </a:pPr>
            <a:r>
              <a:rPr lang="en-US" sz="1224" b="0" i="0" kern="1200" dirty="0">
                <a:solidFill>
                  <a:schemeClr val="tx1"/>
                </a:solidFill>
                <a:effectLst/>
                <a:latin typeface="+mn-lt"/>
                <a:ea typeface="+mn-ea"/>
                <a:cs typeface="+mn-cs"/>
              </a:rPr>
              <a:t>Application server serving the front-end and applying domain logic</a:t>
            </a:r>
          </a:p>
          <a:p>
            <a:pPr marL="752094" lvl="1" indent="-285750">
              <a:buFontTx/>
              <a:buChar char="-"/>
            </a:pPr>
            <a:r>
              <a:rPr lang="en-US" sz="1224" b="0" i="0" kern="1200" dirty="0">
                <a:solidFill>
                  <a:schemeClr val="tx1"/>
                </a:solidFill>
                <a:effectLst/>
                <a:latin typeface="+mn-lt"/>
                <a:ea typeface="+mn-ea"/>
                <a:cs typeface="+mn-cs"/>
              </a:rPr>
              <a:t>A database tier as the single source of truth</a:t>
            </a:r>
          </a:p>
          <a:p>
            <a:pPr marL="285750" lvl="0" indent="-285750">
              <a:buFontTx/>
              <a:buChar char="-"/>
            </a:pPr>
            <a:r>
              <a:rPr lang="en-US" sz="1224" b="0" i="0" kern="1200" dirty="0">
                <a:solidFill>
                  <a:schemeClr val="tx1"/>
                </a:solidFill>
                <a:effectLst/>
                <a:latin typeface="+mn-lt"/>
                <a:ea typeface="+mn-ea"/>
                <a:cs typeface="+mn-cs"/>
              </a:rPr>
              <a:t>Used technology like DCOM/</a:t>
            </a:r>
            <a:r>
              <a:rPr lang="en-US" sz="1224" b="0" i="0" kern="1200" dirty="0" err="1">
                <a:solidFill>
                  <a:schemeClr val="tx1"/>
                </a:solidFill>
                <a:effectLst/>
                <a:latin typeface="+mn-lt"/>
                <a:ea typeface="+mn-ea"/>
                <a:cs typeface="+mn-cs"/>
              </a:rPr>
              <a:t>.Net</a:t>
            </a:r>
            <a:r>
              <a:rPr lang="en-US" sz="1224" b="0" i="0" kern="1200" dirty="0">
                <a:solidFill>
                  <a:schemeClr val="tx1"/>
                </a:solidFill>
                <a:effectLst/>
                <a:latin typeface="+mn-lt"/>
                <a:ea typeface="+mn-ea"/>
                <a:cs typeface="+mn-cs"/>
              </a:rPr>
              <a:t> Remoting Java RMI/RPC	</a:t>
            </a:r>
          </a:p>
          <a:p>
            <a:pPr marL="466344" lvl="1" indent="0">
              <a:buFontTx/>
              <a:buNone/>
            </a:pPr>
            <a:endParaRPr lang="en-US" sz="1224" b="0" i="0" kern="1200" dirty="0">
              <a:solidFill>
                <a:schemeClr val="tx1"/>
              </a:solidFill>
              <a:effectLst/>
              <a:latin typeface="+mn-lt"/>
              <a:ea typeface="+mn-ea"/>
              <a:cs typeface="+mn-cs"/>
            </a:endParaRPr>
          </a:p>
          <a:p>
            <a:pPr marL="0" lvl="0" indent="0">
              <a:buFontTx/>
              <a:buNone/>
            </a:pPr>
            <a:r>
              <a:rPr lang="en-US" sz="1224" b="0" i="0" kern="1200" dirty="0">
                <a:solidFill>
                  <a:schemeClr val="tx1"/>
                </a:solidFill>
                <a:effectLst/>
                <a:latin typeface="+mn-lt"/>
                <a:ea typeface="+mn-ea"/>
                <a:cs typeface="+mn-cs"/>
              </a:rPr>
              <a:t>Benefits</a:t>
            </a:r>
          </a:p>
          <a:p>
            <a:pPr marL="285750" lvl="0" indent="-285750">
              <a:buFontTx/>
              <a:buChar char="-"/>
            </a:pPr>
            <a:r>
              <a:rPr lang="en-US" sz="1224" b="0" i="0" kern="1200" dirty="0">
                <a:solidFill>
                  <a:schemeClr val="tx1"/>
                </a:solidFill>
                <a:effectLst/>
                <a:latin typeface="+mn-lt"/>
                <a:ea typeface="+mn-ea"/>
                <a:cs typeface="+mn-cs"/>
              </a:rPr>
              <a:t>Separation of concerns</a:t>
            </a:r>
          </a:p>
          <a:p>
            <a:pPr marL="285750" lvl="0" indent="-285750">
              <a:buFontTx/>
              <a:buChar char="-"/>
            </a:pPr>
            <a:r>
              <a:rPr lang="en-US" sz="1224" b="0" i="0" kern="1200" dirty="0">
                <a:solidFill>
                  <a:schemeClr val="tx1"/>
                </a:solidFill>
                <a:effectLst/>
                <a:latin typeface="+mn-lt"/>
                <a:ea typeface="+mn-ea"/>
                <a:cs typeface="+mn-cs"/>
              </a:rPr>
              <a:t>Decomposition of code into functional components</a:t>
            </a:r>
          </a:p>
          <a:p>
            <a:pPr marL="0" lvl="0" indent="0">
              <a:buFontTx/>
              <a:buNone/>
            </a:pPr>
            <a:endParaRPr lang="en-US" sz="1224" b="0" i="0" kern="1200" dirty="0">
              <a:solidFill>
                <a:schemeClr val="tx1"/>
              </a:solidFill>
              <a:effectLst/>
              <a:latin typeface="+mn-lt"/>
              <a:ea typeface="+mn-ea"/>
              <a:cs typeface="+mn-cs"/>
            </a:endParaRPr>
          </a:p>
          <a:p>
            <a:pPr marL="0" lvl="0" indent="0">
              <a:buFontTx/>
              <a:buNone/>
            </a:pPr>
            <a:r>
              <a:rPr lang="en-US" sz="1224" b="0" i="0" kern="1200" dirty="0">
                <a:solidFill>
                  <a:schemeClr val="tx1"/>
                </a:solidFill>
                <a:effectLst/>
                <a:latin typeface="+mn-lt"/>
                <a:ea typeface="+mn-ea"/>
                <a:cs typeface="+mn-cs"/>
              </a:rPr>
              <a:t>Challenges:</a:t>
            </a:r>
          </a:p>
          <a:p>
            <a:pPr marL="285750" lvl="0" indent="-285750">
              <a:buFontTx/>
              <a:buChar char="-"/>
            </a:pPr>
            <a:r>
              <a:rPr lang="en-US" sz="1224" b="0" i="0" kern="1200" dirty="0">
                <a:solidFill>
                  <a:schemeClr val="tx1"/>
                </a:solidFill>
                <a:effectLst/>
                <a:latin typeface="+mn-lt"/>
                <a:ea typeface="+mn-ea"/>
                <a:cs typeface="+mn-cs"/>
              </a:rPr>
              <a:t>Tight coupling: causes coding issues, making changes is difficult</a:t>
            </a:r>
          </a:p>
          <a:p>
            <a:pPr marL="285750" lvl="0" indent="-285750">
              <a:buFontTx/>
              <a:buChar char="-"/>
            </a:pPr>
            <a:r>
              <a:rPr lang="en-US" sz="1224" b="0" i="0" kern="1200" dirty="0">
                <a:solidFill>
                  <a:schemeClr val="tx1"/>
                </a:solidFill>
                <a:effectLst/>
                <a:latin typeface="+mn-lt"/>
                <a:ea typeface="+mn-ea"/>
                <a:cs typeface="+mn-cs"/>
              </a:rPr>
              <a:t>Ever had to ramp up on a monolithic project? It takes time to understand and contribute, one false move and you can break the entire system</a:t>
            </a:r>
          </a:p>
          <a:p>
            <a:pPr marL="285750" lvl="0" indent="-285750">
              <a:buFontTx/>
              <a:buChar char="-"/>
            </a:pPr>
            <a:r>
              <a:rPr lang="en-US" sz="1224" b="0" i="0" kern="1200" dirty="0">
                <a:solidFill>
                  <a:schemeClr val="tx1"/>
                </a:solidFill>
                <a:effectLst/>
                <a:latin typeface="+mn-lt"/>
                <a:ea typeface="+mn-ea"/>
                <a:cs typeface="+mn-cs"/>
              </a:rPr>
              <a:t>Code reuse/re-purposing – far too easy to pollute a components original intent in order to satisfy an immediate need</a:t>
            </a:r>
          </a:p>
          <a:p>
            <a:pPr marL="285750" lvl="0" indent="-285750">
              <a:buFontTx/>
              <a:buChar char="-"/>
            </a:pPr>
            <a:r>
              <a:rPr lang="en-US" sz="1224" b="0" i="0" kern="1200" dirty="0">
                <a:solidFill>
                  <a:schemeClr val="tx1"/>
                </a:solidFill>
                <a:effectLst/>
                <a:latin typeface="+mn-lt"/>
                <a:ea typeface="+mn-ea"/>
                <a:cs typeface="+mn-cs"/>
              </a:rPr>
              <a:t>Unit testing small code-changes is not enough as it may impact other elements of the system; thus requiring complete regression testing for each deployment</a:t>
            </a:r>
          </a:p>
          <a:p>
            <a:pPr marL="285750" lvl="0" indent="-285750">
              <a:buFontTx/>
              <a:buChar char="-"/>
            </a:pPr>
            <a:r>
              <a:rPr lang="en-US" sz="1224" b="0" i="0" kern="1200" dirty="0">
                <a:solidFill>
                  <a:schemeClr val="tx1"/>
                </a:solidFill>
                <a:effectLst/>
                <a:latin typeface="+mn-lt"/>
                <a:ea typeface="+mn-ea"/>
                <a:cs typeface="+mn-cs"/>
              </a:rPr>
              <a:t>Because it’s a monolith, the development cycle can be quite long, a small change requires a build and deployment of the entire solution</a:t>
            </a:r>
          </a:p>
          <a:p>
            <a:pPr marL="285750" lvl="0" indent="-285750">
              <a:buFontTx/>
              <a:buChar char="-"/>
            </a:pPr>
            <a:r>
              <a:rPr lang="en-US" sz="1224" b="0" i="0" kern="1200" dirty="0">
                <a:solidFill>
                  <a:schemeClr val="tx1"/>
                </a:solidFill>
                <a:effectLst/>
                <a:latin typeface="+mn-lt"/>
                <a:ea typeface="+mn-ea"/>
                <a:cs typeface="+mn-cs"/>
              </a:rPr>
              <a:t>Scaling: you can horizontally scale, but you have to scale the app in its entirety</a:t>
            </a:r>
          </a:p>
          <a:p>
            <a:pPr marL="285750" lvl="0" indent="-285750">
              <a:buFontTx/>
              <a:buChar char="-"/>
            </a:pPr>
            <a:r>
              <a:rPr lang="en-US" sz="1224" b="0" i="0" kern="1200" dirty="0">
                <a:solidFill>
                  <a:schemeClr val="tx1"/>
                </a:solidFill>
                <a:effectLst/>
                <a:latin typeface="+mn-lt"/>
                <a:ea typeface="+mn-ea"/>
                <a:cs typeface="+mn-cs"/>
              </a:rPr>
              <a:t>These challenges snowball as the application ages</a:t>
            </a:r>
          </a:p>
          <a:p>
            <a:pPr marL="285750" lvl="0" indent="-285750">
              <a:buFontTx/>
              <a:buChar char="-"/>
            </a:pPr>
            <a:endParaRPr lang="en-US" sz="1224" b="0" i="0" kern="1200" dirty="0">
              <a:solidFill>
                <a:schemeClr val="tx1"/>
              </a:solidFill>
              <a:effectLst/>
              <a:latin typeface="+mn-lt"/>
              <a:ea typeface="+mn-ea"/>
              <a:cs typeface="+mn-cs"/>
            </a:endParaRPr>
          </a:p>
          <a:p>
            <a:pPr marL="0" lvl="0" indent="0">
              <a:buFontTx/>
              <a:buNone/>
            </a:pPr>
            <a:endParaRPr lang="en-US" sz="1224" b="0" i="0" kern="1200" dirty="0">
              <a:solidFill>
                <a:schemeClr val="tx1"/>
              </a:solidFill>
              <a:effectLst/>
              <a:latin typeface="+mn-lt"/>
              <a:ea typeface="+mn-ea"/>
              <a:cs typeface="+mn-cs"/>
            </a:endParaRPr>
          </a:p>
          <a:p>
            <a:pPr marL="285750" lvl="0" indent="-285750">
              <a:buFontTx/>
              <a:buChar char="-"/>
            </a:pPr>
            <a:endParaRPr lang="en-US" sz="1224" b="0" i="0" kern="1200" dirty="0">
              <a:solidFill>
                <a:schemeClr val="tx1"/>
              </a:solidFill>
              <a:effectLst/>
              <a:latin typeface="+mn-lt"/>
              <a:ea typeface="+mn-ea"/>
              <a:cs typeface="+mn-cs"/>
            </a:endParaRPr>
          </a:p>
          <a:p>
            <a:pPr marL="752094" lvl="1" indent="-285750">
              <a:buFontTx/>
              <a:buChar char="-"/>
            </a:pPr>
            <a:endParaRPr lang="en-US" sz="1224" b="0" i="0" kern="1200" dirty="0">
              <a:solidFill>
                <a:schemeClr val="tx1"/>
              </a:solidFill>
              <a:effectLst/>
              <a:latin typeface="+mn-lt"/>
              <a:ea typeface="+mn-ea"/>
              <a:cs typeface="+mn-cs"/>
            </a:endParaRPr>
          </a:p>
          <a:p>
            <a:pPr marL="285750" indent="-285750">
              <a:buFontTx/>
              <a:buChar char="-"/>
            </a:pPr>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2416864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r>
              <a:rPr lang="en-US"/>
              <a:t>Use strangler, instead of big cut-over, to mitigate risks</a:t>
            </a:r>
          </a:p>
          <a:p>
            <a:r>
              <a:rPr lang="en-US"/>
              <a:t>When moving from a monolith, build the system around the edges of the old, growing it slowly until it takes over the old, much like a strangler vine slowly killing off a tree that it climbs on</a:t>
            </a:r>
          </a:p>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4175234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pPr marL="0" indent="0">
              <a:buFontTx/>
              <a:buNone/>
            </a:pPr>
            <a:r>
              <a:rPr lang="en-US" sz="1224" b="0" i="0" kern="1200">
                <a:solidFill>
                  <a:schemeClr val="tx1"/>
                </a:solidFill>
                <a:effectLst/>
                <a:latin typeface="+mn-lt"/>
                <a:ea typeface="+mn-ea"/>
                <a:cs typeface="+mn-cs"/>
              </a:rPr>
              <a:t>The diagram above shows an application with two subsystems. Subsystem A calls to subsystem B through an anti-corruption layer. Communication between subsystem A and the anti-corruption layer always uses the data model and architecture of subsystem A. Calls from the anti-corruption layer to subsystem B conform to that subsystem's data model or methods. The anti-corruption layer contains all of the logic necessary to translate between the two systems. The layer can be implemented as a component within the application or as an independent service.</a:t>
            </a:r>
            <a:endParaRPr lang="en-US"/>
          </a:p>
          <a:p>
            <a:pPr marL="0" indent="0">
              <a:buFontTx/>
              <a:buNone/>
            </a:pPr>
            <a:endParaRPr lang="en-US"/>
          </a:p>
          <a:p>
            <a:pPr marL="0" indent="0">
              <a:buFontTx/>
              <a:buNone/>
            </a:pPr>
            <a:r>
              <a:rPr lang="en-US"/>
              <a:t>Pattern originated from DDD as a means of linking two bounded contexts.</a:t>
            </a:r>
          </a:p>
          <a:p>
            <a:pPr marL="0" indent="0">
              <a:buFontTx/>
              <a:buNone/>
            </a:pPr>
            <a:endParaRPr lang="en-US"/>
          </a:p>
          <a:p>
            <a:pPr marL="0" indent="0">
              <a:buFontTx/>
              <a:buNone/>
            </a:pPr>
            <a:r>
              <a:rPr lang="en-US"/>
              <a:t>Use</a:t>
            </a:r>
          </a:p>
          <a:p>
            <a:pPr marL="285750" lvl="0" indent="-285750">
              <a:buFont typeface="Arial" panose="020B0604020202020204" pitchFamily="34" charset="0"/>
              <a:buChar char="•"/>
            </a:pPr>
            <a:r>
              <a:rPr lang="en-US"/>
              <a:t>When refactoring legacy into new – prevents shinny new system from being “corrupted”/polluted by legacy semantics</a:t>
            </a:r>
          </a:p>
          <a:p>
            <a:pPr marL="285750" lvl="0" indent="-285750">
              <a:buFont typeface="Arial" panose="020B0604020202020204" pitchFamily="34" charset="0"/>
              <a:buChar char="•"/>
            </a:pPr>
            <a:r>
              <a:rPr lang="en-US"/>
              <a:t>To isolate your system from 3</a:t>
            </a:r>
            <a:r>
              <a:rPr lang="en-US" baseline="30000"/>
              <a:t>rd</a:t>
            </a:r>
            <a:r>
              <a:rPr lang="en-US"/>
              <a:t> party dependencies; when 3</a:t>
            </a:r>
            <a:r>
              <a:rPr lang="en-US" baseline="30000"/>
              <a:t>rd</a:t>
            </a:r>
            <a:r>
              <a:rPr lang="en-US"/>
              <a:t> party changes, your code changes are limited to this layer</a:t>
            </a:r>
          </a:p>
          <a:p>
            <a:pPr marL="0" lvl="0" indent="0">
              <a:buFontTx/>
              <a:buNone/>
            </a:pPr>
            <a:endParaRPr lang="en-US"/>
          </a:p>
          <a:p>
            <a:pPr marL="0" lvl="0" indent="0">
              <a:buFontTx/>
              <a:buNone/>
            </a:pPr>
            <a:r>
              <a:rPr lang="en-US"/>
              <a:t>Considerations</a:t>
            </a:r>
          </a:p>
          <a:p>
            <a:pPr marL="285750" lvl="0" indent="-285750">
              <a:buFont typeface="Arial" panose="020B0604020202020204" pitchFamily="34" charset="0"/>
              <a:buChar char="•"/>
            </a:pPr>
            <a:r>
              <a:rPr lang="en-US"/>
              <a:t>Introduces additional latency</a:t>
            </a:r>
          </a:p>
          <a:p>
            <a:pPr marL="285750" lvl="0" indent="-285750">
              <a:buFont typeface="Arial" panose="020B0604020202020204" pitchFamily="34" charset="0"/>
              <a:buChar char="•"/>
            </a:pPr>
            <a:r>
              <a:rPr lang="en-US"/>
              <a:t>May not be necessary/suitable if 2 subsystems have limited semantic differences</a:t>
            </a:r>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3300912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28</a:t>
            </a:fld>
            <a:endParaRPr lang="en-US"/>
          </a:p>
        </p:txBody>
      </p:sp>
    </p:spTree>
    <p:extLst>
      <p:ext uri="{BB962C8B-B14F-4D97-AF65-F5344CB8AC3E}">
        <p14:creationId xmlns:p14="http://schemas.microsoft.com/office/powerpoint/2010/main" val="1561672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29</a:t>
            </a:fld>
            <a:endParaRPr lang="en-US"/>
          </a:p>
        </p:txBody>
      </p:sp>
    </p:spTree>
    <p:extLst>
      <p:ext uri="{BB962C8B-B14F-4D97-AF65-F5344CB8AC3E}">
        <p14:creationId xmlns:p14="http://schemas.microsoft.com/office/powerpoint/2010/main" val="2071592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So we aligned the service boundaries to the business boundaries, but what about the team structure.</a:t>
            </a:r>
          </a:p>
          <a:p>
            <a:pPr marL="0" indent="0">
              <a:buFontTx/>
              <a:buNone/>
            </a:pPr>
            <a:r>
              <a:rPr lang="en-US" sz="2800"/>
              <a:t>Melvin E. Conway formulated a law named after him to outline the implications of organizations and their communication structure on the product designs they produce.</a:t>
            </a:r>
          </a:p>
          <a:p>
            <a:pPr marL="0" indent="0">
              <a:buFontTx/>
              <a:buNone/>
            </a:pPr>
            <a:r>
              <a:rPr lang="en-US" sz="2800"/>
              <a:t>Co-located teams tend to couple their product more, since they can communicate frequently and often. Split teams try to agree on stable APIs, since they cannot communicate in a so fine-grained fashion.</a:t>
            </a:r>
          </a:p>
          <a:p>
            <a:pPr marL="0" indent="0">
              <a:buFontTx/>
              <a:buNone/>
            </a:pPr>
            <a:r>
              <a:rPr lang="en-US" sz="2800"/>
              <a:t>This principle can be leveraged when developing microservices. While you want coarse-grained communication via stable APIs between microservices,</a:t>
            </a:r>
          </a:p>
          <a:p>
            <a:pPr marL="0" indent="0">
              <a:buFontTx/>
              <a:buNone/>
            </a:pPr>
            <a:r>
              <a:rPr lang="en-US" sz="2800"/>
              <a:t>you want fine-grained communication within your microservices since you interact on code-level.</a:t>
            </a:r>
          </a:p>
          <a:p>
            <a:pPr marL="0" indent="0">
              <a:buFontTx/>
              <a:buNone/>
            </a:pPr>
            <a:r>
              <a:rPr lang="en-US" sz="2800"/>
              <a:t>Following let a co-located team own a microservice and only them, with other teams located anywhere only use stable and versioned APIs to use this microservice.</a:t>
            </a:r>
          </a:p>
          <a:p>
            <a:pPr marL="0" indent="0">
              <a:buFontTx/>
              <a:buNone/>
            </a:pPr>
            <a:r>
              <a:rPr lang="en-US" sz="2800"/>
              <a:t>As a result, we aligned domain, service and team boundaries, which is quiet powerful to evolve these microservices and their bounded context individually.</a:t>
            </a:r>
          </a:p>
        </p:txBody>
      </p:sp>
      <p:sp>
        <p:nvSpPr>
          <p:cNvPr id="4" name="Slide Number Placeholder 3"/>
          <p:cNvSpPr>
            <a:spLocks noGrp="1"/>
          </p:cNvSpPr>
          <p:nvPr>
            <p:ph type="sldNum" sz="quarter" idx="10"/>
          </p:nvPr>
        </p:nvSpPr>
        <p:spPr/>
        <p:txBody>
          <a:bodyPr/>
          <a:lstStyle/>
          <a:p>
            <a:fld id="{3D7B9D4F-5F19-438C-92E8-037C6AE8F87D}" type="slidenum">
              <a:rPr lang="en-US" smtClean="0"/>
              <a:t>31</a:t>
            </a:fld>
            <a:endParaRPr lang="en-US"/>
          </a:p>
        </p:txBody>
      </p:sp>
    </p:spTree>
    <p:extLst>
      <p:ext uri="{BB962C8B-B14F-4D97-AF65-F5344CB8AC3E}">
        <p14:creationId xmlns:p14="http://schemas.microsoft.com/office/powerpoint/2010/main" val="3923793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Business processes usually span multiple microservices. Since each microservice individually performs logging, a logging system is required to aggregate them.</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Use a </a:t>
            </a:r>
            <a:r>
              <a:rPr lang="en-US" sz="2800" err="1"/>
              <a:t>CorrelationId</a:t>
            </a:r>
            <a:r>
              <a:rPr lang="en-US" sz="2800"/>
              <a:t> known by all microservices to identify the instance of your business process. This helps you especially during error tracking and mitigation.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Also the application monitoring should allow you drill-down from system level to each microservices to identify the root cause of an error quickly.</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Azure for instance provides you with Azure Monitor and the screenshot of the dashboard is actually the one provided by Service Fabric.</a:t>
            </a:r>
          </a:p>
        </p:txBody>
      </p:sp>
      <p:sp>
        <p:nvSpPr>
          <p:cNvPr id="4" name="Slide Number Placeholder 3"/>
          <p:cNvSpPr>
            <a:spLocks noGrp="1"/>
          </p:cNvSpPr>
          <p:nvPr>
            <p:ph type="sldNum" sz="quarter" idx="10"/>
          </p:nvPr>
        </p:nvSpPr>
        <p:spPr/>
        <p:txBody>
          <a:bodyPr/>
          <a:lstStyle/>
          <a:p>
            <a:fld id="{3D7B9D4F-5F19-438C-92E8-037C6AE8F87D}" type="slidenum">
              <a:rPr lang="en-US" smtClean="0"/>
              <a:t>32</a:t>
            </a:fld>
            <a:endParaRPr lang="en-US"/>
          </a:p>
        </p:txBody>
      </p:sp>
    </p:spTree>
    <p:extLst>
      <p:ext uri="{BB962C8B-B14F-4D97-AF65-F5344CB8AC3E}">
        <p14:creationId xmlns:p14="http://schemas.microsoft.com/office/powerpoint/2010/main" val="4043798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As we have seen, microservices are no silver bullet. They come with a lot of operational complexity, but sticking to best practices and embracing Microsoft Azure can help you greatly adopting them. </a:t>
            </a:r>
          </a:p>
          <a:p>
            <a:pPr marL="0" indent="0">
              <a:buFontTx/>
              <a:buNone/>
            </a:pPr>
            <a:r>
              <a:rPr lang="en-US" sz="2800"/>
              <a:t>In general microservices follow a rather holistic approach so they can evolve individually, basically by aligning business, services and team boundaries.</a:t>
            </a:r>
          </a:p>
          <a:p>
            <a:pPr marL="0" indent="0">
              <a:buFontTx/>
              <a:buNone/>
            </a:pPr>
            <a:r>
              <a:rPr lang="en-US" sz="2800"/>
              <a:t>Following they are great for apps with many subdomains, when scaling towards multiple teams or if you require a higher release velocity or a more granular scalability.</a:t>
            </a:r>
          </a:p>
        </p:txBody>
      </p:sp>
      <p:sp>
        <p:nvSpPr>
          <p:cNvPr id="4" name="Slide Number Placeholder 3"/>
          <p:cNvSpPr>
            <a:spLocks noGrp="1"/>
          </p:cNvSpPr>
          <p:nvPr>
            <p:ph type="sldNum" sz="quarter" idx="10"/>
          </p:nvPr>
        </p:nvSpPr>
        <p:spPr/>
        <p:txBody>
          <a:bodyPr/>
          <a:lstStyle/>
          <a:p>
            <a:fld id="{3D7B9D4F-5F19-438C-92E8-037C6AE8F87D}" type="slidenum">
              <a:rPr lang="en-US" smtClean="0"/>
              <a:t>33</a:t>
            </a:fld>
            <a:endParaRPr lang="en-US"/>
          </a:p>
        </p:txBody>
      </p:sp>
    </p:spTree>
    <p:extLst>
      <p:ext uri="{BB962C8B-B14F-4D97-AF65-F5344CB8AC3E}">
        <p14:creationId xmlns:p14="http://schemas.microsoft.com/office/powerpoint/2010/main" val="2935488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dirty="0"/>
              <a:t>SOA</a:t>
            </a:r>
          </a:p>
          <a:p>
            <a:pPr marL="285750" indent="-285750">
              <a:buFontTx/>
              <a:buChar char="-"/>
            </a:pPr>
            <a:r>
              <a:rPr lang="en-US" sz="1224" b="1" i="0" kern="1200" dirty="0">
                <a:solidFill>
                  <a:schemeClr val="tx1"/>
                </a:solidFill>
                <a:effectLst/>
                <a:latin typeface="+mn-lt"/>
                <a:ea typeface="+mn-ea"/>
                <a:cs typeface="+mn-cs"/>
              </a:rPr>
              <a:t>It’s all about the service</a:t>
            </a:r>
            <a:r>
              <a:rPr lang="en-US" sz="1224" b="0" i="0" kern="1200" dirty="0">
                <a:solidFill>
                  <a:schemeClr val="tx1"/>
                </a:solidFill>
                <a:effectLst/>
                <a:latin typeface="+mn-lt"/>
                <a:ea typeface="+mn-ea"/>
                <a:cs typeface="+mn-cs"/>
              </a:rPr>
              <a:t>. The is the important concept. Web Services are the set of protocols by which Services can be published, discovered and used in a technology neutral, standard form.</a:t>
            </a:r>
          </a:p>
          <a:p>
            <a:pPr marL="285750" indent="-285750">
              <a:buFontTx/>
              <a:buChar char="-"/>
            </a:pPr>
            <a:r>
              <a:rPr lang="en-US" sz="1224" b="1" i="0" kern="1200" dirty="0">
                <a:solidFill>
                  <a:schemeClr val="tx1"/>
                </a:solidFill>
                <a:effectLst/>
                <a:latin typeface="+mn-lt"/>
                <a:ea typeface="+mn-ea"/>
                <a:cs typeface="+mn-cs"/>
              </a:rPr>
              <a:t>SOA is not just an architecture of services</a:t>
            </a:r>
            <a:r>
              <a:rPr lang="en-US" sz="1224" b="0" i="0" kern="1200" dirty="0">
                <a:solidFill>
                  <a:schemeClr val="tx1"/>
                </a:solidFill>
                <a:effectLst/>
                <a:latin typeface="+mn-lt"/>
                <a:ea typeface="+mn-ea"/>
                <a:cs typeface="+mn-cs"/>
              </a:rPr>
              <a:t> seen from a technology perspective, but the policies, practices, and frameworks by which we ensure the </a:t>
            </a:r>
            <a:r>
              <a:rPr lang="en-US" sz="1224" b="0" i="1" kern="1200" dirty="0">
                <a:solidFill>
                  <a:schemeClr val="tx1"/>
                </a:solidFill>
                <a:effectLst/>
                <a:latin typeface="+mn-lt"/>
                <a:ea typeface="+mn-ea"/>
                <a:cs typeface="+mn-cs"/>
              </a:rPr>
              <a:t>right</a:t>
            </a:r>
            <a:r>
              <a:rPr lang="en-US" sz="1224" b="0" i="0" kern="1200" dirty="0">
                <a:solidFill>
                  <a:schemeClr val="tx1"/>
                </a:solidFill>
                <a:effectLst/>
                <a:latin typeface="+mn-lt"/>
                <a:ea typeface="+mn-ea"/>
                <a:cs typeface="+mn-cs"/>
              </a:rPr>
              <a:t> services are provided and consumed.</a:t>
            </a:r>
          </a:p>
          <a:p>
            <a:pPr marL="285750" indent="-285750">
              <a:buFontTx/>
              <a:buChar char="-"/>
            </a:pPr>
            <a:r>
              <a:rPr lang="en-US" sz="1224" b="1" i="0" kern="1200" dirty="0">
                <a:solidFill>
                  <a:schemeClr val="tx1"/>
                </a:solidFill>
                <a:effectLst/>
                <a:latin typeface="+mn-lt"/>
                <a:ea typeface="+mn-ea"/>
                <a:cs typeface="+mn-cs"/>
              </a:rPr>
              <a:t>The service bus is like the matrix</a:t>
            </a:r>
            <a:r>
              <a:rPr lang="en-US" sz="1224" b="0" i="0" kern="1200" dirty="0">
                <a:solidFill>
                  <a:schemeClr val="tx1"/>
                </a:solidFill>
                <a:effectLst/>
                <a:latin typeface="+mn-lt"/>
                <a:ea typeface="+mn-ea"/>
                <a:cs typeface="+mn-cs"/>
              </a:rPr>
              <a:t>. With SOA it is critical to implement processes that ensure that there are at least two different and separate processes—for provider and consumer. Rather than leaving developers to discover individual services and put them into context, the Business Service Bus is instead their starting point that guides them to a coherent set that has been assembled for their domain.</a:t>
            </a:r>
          </a:p>
          <a:p>
            <a:endParaRPr lang="en-US" dirty="0"/>
          </a:p>
          <a:p>
            <a:r>
              <a:rPr lang="en-US" dirty="0"/>
              <a:t>Benefits:</a:t>
            </a:r>
          </a:p>
          <a:p>
            <a:pPr marL="285750" indent="-285750">
              <a:buFontTx/>
              <a:buChar char="-"/>
            </a:pPr>
            <a:r>
              <a:rPr lang="en-US" dirty="0"/>
              <a:t>Services are discoverable and self-describing via Message and Operation Contracts </a:t>
            </a:r>
          </a:p>
          <a:p>
            <a:pPr marL="285750" indent="-285750">
              <a:buFontTx/>
              <a:buChar char="-"/>
            </a:pPr>
            <a:r>
              <a:rPr lang="en-US" dirty="0"/>
              <a:t>Strong contracts as a result of SOAP and WSDL</a:t>
            </a:r>
          </a:p>
          <a:p>
            <a:pPr marL="285750" indent="-285750">
              <a:buFontTx/>
              <a:buChar char="-"/>
            </a:pPr>
            <a:r>
              <a:rPr lang="en-US" dirty="0"/>
              <a:t>Ability to deploy services independently</a:t>
            </a:r>
          </a:p>
          <a:p>
            <a:pPr marL="285750" indent="-285750">
              <a:buFontTx/>
              <a:buChar char="-"/>
            </a:pPr>
            <a:endParaRPr lang="en-US" dirty="0"/>
          </a:p>
          <a:p>
            <a:pPr marL="0" indent="0">
              <a:buFontTx/>
              <a:buNone/>
            </a:pPr>
            <a:r>
              <a:rPr lang="en-US" dirty="0"/>
              <a:t>Challenges:</a:t>
            </a:r>
          </a:p>
          <a:p>
            <a:pPr marL="285750" indent="-285750">
              <a:buFontTx/>
              <a:buChar char="-"/>
            </a:pPr>
            <a:r>
              <a:rPr lang="en-US" dirty="0"/>
              <a:t>Increased overhead</a:t>
            </a:r>
          </a:p>
          <a:p>
            <a:pPr marL="285750" indent="-285750">
              <a:buFontTx/>
              <a:buChar char="-"/>
            </a:pPr>
            <a:r>
              <a:rPr lang="en-US" dirty="0"/>
              <a:t>Complex service management</a:t>
            </a:r>
          </a:p>
          <a:p>
            <a:pPr marL="285750" indent="-285750">
              <a:buFontTx/>
              <a:buChar char="-"/>
            </a:pPr>
            <a:r>
              <a:rPr lang="en-US" dirty="0"/>
              <a:t>High investment cost – SOA requires big up front investment</a:t>
            </a:r>
          </a:p>
          <a:p>
            <a:pPr marL="285750" indent="-285750">
              <a:buFontTx/>
              <a:buChar char="-"/>
            </a:pPr>
            <a:r>
              <a:rPr lang="en-US" dirty="0"/>
              <a:t>The rise of heavy ESBs - performing message routing, transformations, logic operations, orchestrations – resulted in:</a:t>
            </a:r>
          </a:p>
          <a:p>
            <a:pPr marL="752094" lvl="1" indent="-285750">
              <a:buFontTx/>
              <a:buChar char="-"/>
            </a:pPr>
            <a:r>
              <a:rPr lang="en-US" dirty="0"/>
              <a:t>tight coupling between internal and external components</a:t>
            </a:r>
          </a:p>
          <a:p>
            <a:pPr marL="752094" lvl="1" indent="-285750">
              <a:buFontTx/>
              <a:buChar char="-"/>
            </a:pPr>
            <a:r>
              <a:rPr lang="en-US" dirty="0"/>
              <a:t>Became a barrier to adoption and ease of use</a:t>
            </a:r>
          </a:p>
          <a:p>
            <a:pPr marL="285750" lvl="0" indent="-285750">
              <a:buFontTx/>
              <a:buChar char="-"/>
            </a:pPr>
            <a:r>
              <a:rPr lang="en-US" dirty="0"/>
              <a:t>Centralized governance policies inhibited agility and creativity; you had to remain within strict bounds, you couldn’t simply use the right technology for the right job</a:t>
            </a:r>
          </a:p>
          <a:p>
            <a:pPr marL="285750" lvl="0" indent="-285750">
              <a:buFontTx/>
              <a:buChar char="-"/>
            </a:pPr>
            <a:r>
              <a:rPr lang="en-US" dirty="0"/>
              <a:t>Became cost-prohibitive; at times was easier to manage monolith than a SOA system</a:t>
            </a:r>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1165459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There are many definitions for microservices, so we just picked the most prominent one by James Lewis and Martin Fowler.</a:t>
            </a:r>
          </a:p>
          <a:p>
            <a:pPr marL="0" indent="0">
              <a:buFontTx/>
              <a:buNone/>
            </a:pPr>
            <a:r>
              <a:rPr lang="en-US" sz="2800"/>
              <a:t>Generally speaking microservices follow a rather holistic approach so they can evolve individually, basically by aligning business, services and team boundaries.</a:t>
            </a:r>
          </a:p>
          <a:p>
            <a:pPr marL="0" indent="0">
              <a:buFontTx/>
              <a:buNone/>
            </a:pPr>
            <a:r>
              <a:rPr lang="en-US" sz="2800"/>
              <a:t>Since microservices are independent to each other with no need for central management, they can also be managed and scaled individually.</a:t>
            </a:r>
          </a:p>
          <a:p>
            <a:pPr marL="0" indent="0">
              <a:buFontTx/>
              <a:buNone/>
            </a:pPr>
            <a:r>
              <a:rPr lang="en-US" sz="2800"/>
              <a:t>This especially helps you when scaling towards multiple distributed teams, which is one of the main use cases for microservices.</a:t>
            </a:r>
          </a:p>
        </p:txBody>
      </p:sp>
      <p:sp>
        <p:nvSpPr>
          <p:cNvPr id="4" name="Slide Number Placeholder 3"/>
          <p:cNvSpPr>
            <a:spLocks noGrp="1"/>
          </p:cNvSpPr>
          <p:nvPr>
            <p:ph type="sldNum" sz="quarter" idx="10"/>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This details the previous slides and highlights the microservices characteristics. This slides can be seen in contrast to the slide about monoliths.</a:t>
            </a:r>
          </a:p>
          <a:p>
            <a:pPr marL="0" indent="0">
              <a:buFontTx/>
              <a:buNone/>
            </a:pPr>
            <a:r>
              <a:rPr lang="en-US" sz="2800"/>
              <a:t>While monoliths implement multiple business concerns, each microservices implement a single business or technical concern.</a:t>
            </a:r>
          </a:p>
          <a:p>
            <a:pPr marL="0" indent="0">
              <a:buFontTx/>
              <a:buNone/>
            </a:pPr>
            <a:r>
              <a:rPr lang="en-US" sz="2800"/>
              <a:t>Also very important, each microservices has its own data repository, so they can be developed, deployed and scaled independently.</a:t>
            </a:r>
          </a:p>
          <a:p>
            <a:pPr marL="0" indent="0">
              <a:buFontTx/>
              <a:buNone/>
            </a:pPr>
            <a:r>
              <a:rPr lang="en-US" sz="2800"/>
              <a:t>Finally highlight that you also require some infrastructure pieces like API Gateways and container orchestrators, which Azure can provide you out of the box.</a:t>
            </a:r>
          </a:p>
          <a:p>
            <a:pPr marL="0" indent="0">
              <a:buFontTx/>
              <a:buNone/>
            </a:pPr>
            <a:endParaRPr lang="en-US" sz="2800"/>
          </a:p>
          <a:p>
            <a:pPr marL="0" indent="0">
              <a:buFontTx/>
              <a:buNone/>
            </a:pPr>
            <a:r>
              <a:rPr lang="en-US" sz="1224" b="0" i="0" kern="1200">
                <a:solidFill>
                  <a:schemeClr val="tx1"/>
                </a:solidFill>
                <a:effectLst/>
                <a:latin typeface="+mn-lt"/>
                <a:ea typeface="+mn-ea"/>
                <a:cs typeface="+mn-cs"/>
              </a:rPr>
              <a:t>The Single Responsibility Principle (SRP) states that each software module should have one and only one reason to change. ref: https://</a:t>
            </a:r>
            <a:r>
              <a:rPr lang="en-US" sz="1224" b="0" i="0" kern="1200" err="1">
                <a:solidFill>
                  <a:schemeClr val="tx1"/>
                </a:solidFill>
                <a:effectLst/>
                <a:latin typeface="+mn-lt"/>
                <a:ea typeface="+mn-ea"/>
                <a:cs typeface="+mn-cs"/>
              </a:rPr>
              <a:t>blog.cleancoder.com</a:t>
            </a:r>
            <a:r>
              <a:rPr lang="en-US" sz="1224" b="0" i="0" kern="1200">
                <a:solidFill>
                  <a:schemeClr val="tx1"/>
                </a:solidFill>
                <a:effectLst/>
                <a:latin typeface="+mn-lt"/>
                <a:ea typeface="+mn-ea"/>
                <a:cs typeface="+mn-cs"/>
              </a:rPr>
              <a:t>/uncle-bob/2014/05/08/</a:t>
            </a:r>
            <a:r>
              <a:rPr lang="en-US" sz="1224" b="0" i="0" kern="1200" err="1">
                <a:solidFill>
                  <a:schemeClr val="tx1"/>
                </a:solidFill>
                <a:effectLst/>
                <a:latin typeface="+mn-lt"/>
                <a:ea typeface="+mn-ea"/>
                <a:cs typeface="+mn-cs"/>
              </a:rPr>
              <a:t>SingleReponsibilityPrinciple.html</a:t>
            </a:r>
            <a:r>
              <a:rPr lang="en-US" sz="1224" b="0" i="0" kern="1200">
                <a:solidFill>
                  <a:schemeClr val="tx1"/>
                </a:solidFill>
                <a:effectLst/>
                <a:latin typeface="+mn-lt"/>
                <a:ea typeface="+mn-ea"/>
                <a:cs typeface="+mn-cs"/>
              </a:rPr>
              <a:t>.  Generally this means that you strife to ensure that a given service performs a single distinct business function which allows for fixes, enhancements, </a:t>
            </a:r>
            <a:r>
              <a:rPr lang="en-US" sz="1224" b="0" i="0" kern="1200" err="1">
                <a:solidFill>
                  <a:schemeClr val="tx1"/>
                </a:solidFill>
                <a:effectLst/>
                <a:latin typeface="+mn-lt"/>
                <a:ea typeface="+mn-ea"/>
                <a:cs typeface="+mn-cs"/>
              </a:rPr>
              <a:t>etc</a:t>
            </a:r>
            <a:r>
              <a:rPr lang="en-US" sz="1224" b="0" i="0" kern="1200">
                <a:solidFill>
                  <a:schemeClr val="tx1"/>
                </a:solidFill>
                <a:effectLst/>
                <a:latin typeface="+mn-lt"/>
                <a:ea typeface="+mn-ea"/>
                <a:cs typeface="+mn-cs"/>
              </a:rPr>
              <a:t>… to be isolated.  </a:t>
            </a:r>
          </a:p>
          <a:p>
            <a:pPr marL="0" indent="0">
              <a:buFontTx/>
              <a:buNone/>
            </a:pPr>
            <a:endParaRPr lang="en-US" sz="1224" b="0" i="0" kern="1200">
              <a:solidFill>
                <a:schemeClr val="tx1"/>
              </a:solidFill>
              <a:effectLst/>
              <a:latin typeface="+mn-lt"/>
              <a:ea typeface="+mn-ea"/>
              <a:cs typeface="+mn-cs"/>
            </a:endParaRPr>
          </a:p>
          <a:p>
            <a:pPr marL="0" indent="0">
              <a:buFontTx/>
              <a:buNone/>
            </a:pPr>
            <a:r>
              <a:rPr lang="en-US" sz="1224" b="0" i="0" kern="1200">
                <a:solidFill>
                  <a:schemeClr val="tx1"/>
                </a:solidFill>
                <a:effectLst/>
                <a:latin typeface="+mn-lt"/>
                <a:ea typeface="+mn-ea"/>
                <a:cs typeface="+mn-cs"/>
              </a:rPr>
              <a:t>The key message is that smaller and more isolated is better.  Not only the sizes of the services, but also the sizes of changes.  Small, iterative changes are easier to implement, and easier to rollback.  “Aim small, miss small”</a:t>
            </a:r>
          </a:p>
          <a:p>
            <a:pPr marL="0" indent="0">
              <a:buFontTx/>
              <a:buNone/>
            </a:pPr>
            <a:endParaRPr lang="en-US" sz="1224" b="0" i="0" kern="1200">
              <a:solidFill>
                <a:schemeClr val="tx1"/>
              </a:solidFill>
              <a:effectLst/>
              <a:latin typeface="+mn-lt"/>
              <a:ea typeface="+mn-ea"/>
              <a:cs typeface="+mn-cs"/>
            </a:endParaRPr>
          </a:p>
          <a:p>
            <a:pPr marL="0" indent="0">
              <a:buFontTx/>
              <a:buNone/>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162165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Microservices were vastly adopted, since they come also with a lot of benefits. They might enable other best practices i.e. doing DevOps with a large monolith might be quiet challenging.</a:t>
            </a:r>
          </a:p>
          <a:p>
            <a:pPr marL="0" indent="0">
              <a:buFontTx/>
              <a:buNone/>
            </a:pPr>
            <a:r>
              <a:rPr lang="en-US" sz="2800"/>
              <a:t>Microservices are much smaller and independently deployable, so DevOps adoption is much easier. Better have many speed boats compared to a large tanker.</a:t>
            </a:r>
          </a:p>
          <a:p>
            <a:pPr marL="0" indent="0">
              <a:buFontTx/>
              <a:buNone/>
            </a:pPr>
            <a:r>
              <a:rPr lang="en-US" sz="2800"/>
              <a:t>Also mixing technology stacks is quiet common these days, i.e. some AI/ML experts can write some custom machine learning and expose it as a microservice.</a:t>
            </a:r>
          </a:p>
          <a:p>
            <a:pPr marL="0" indent="0">
              <a:buFontTx/>
              <a:buNone/>
            </a:pPr>
            <a:r>
              <a:rPr lang="en-US" sz="2800"/>
              <a:t>The consuming engineering teams do not have to know machine learning at all, they just consume the microservice via a convenient API.</a:t>
            </a:r>
          </a:p>
          <a:p>
            <a:pPr marL="0" indent="0">
              <a:buFontTx/>
              <a:buNone/>
            </a:pPr>
            <a:r>
              <a:rPr lang="en-US" sz="2800"/>
              <a:t>That’s what Microsoft internally did for instance with the Cognitive Services, but also Azure DevOps is built on top of microservices.</a:t>
            </a:r>
          </a:p>
          <a:p>
            <a:pPr marL="0" indent="0">
              <a:buFontTx/>
              <a:buNone/>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7</a:t>
            </a:fld>
            <a:endParaRPr lang="en-US"/>
          </a:p>
        </p:txBody>
      </p:sp>
    </p:spTree>
    <p:extLst>
      <p:ext uri="{BB962C8B-B14F-4D97-AF65-F5344CB8AC3E}">
        <p14:creationId xmlns:p14="http://schemas.microsoft.com/office/powerpoint/2010/main" val="1065692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indent="0">
              <a:buFontTx/>
              <a:buNone/>
            </a:pPr>
            <a:r>
              <a:rPr lang="en-US" sz="2800"/>
              <a:t>As we will see, microservices are no silver bullet. They come with a lot of operational complexity to master.</a:t>
            </a:r>
          </a:p>
          <a:p>
            <a:pPr marL="0" indent="0">
              <a:buFontTx/>
              <a:buNone/>
            </a:pPr>
            <a:endParaRPr lang="en-US" sz="2800"/>
          </a:p>
          <a:p>
            <a:pPr marL="0" indent="0">
              <a:buFontTx/>
              <a:buNone/>
            </a:pPr>
            <a:r>
              <a:rPr lang="en-US" sz="2800"/>
              <a:t>Basically there is a break even, when it is worth to use microservices over monoliths – see graph on the right.</a:t>
            </a:r>
          </a:p>
          <a:p>
            <a:pPr marL="0" indent="0">
              <a:buFontTx/>
              <a:buNone/>
            </a:pPr>
            <a:endParaRPr lang="en-US" sz="2800"/>
          </a:p>
          <a:p>
            <a:pPr marL="0" indent="0">
              <a:buFontTx/>
              <a:buNone/>
            </a:pPr>
            <a:r>
              <a:rPr lang="en-US" sz="2800"/>
              <a:t>When adopting microservices, the challenges listed must be individual addressed and we will talk about them in a minute.</a:t>
            </a:r>
          </a:p>
          <a:p>
            <a:pPr marL="0" indent="0">
              <a:buFontTx/>
              <a:buNone/>
            </a:pPr>
            <a:r>
              <a:rPr lang="en-US" sz="2800"/>
              <a:t>That’s why Azure is a great choice for hosting microservices, considering most of the required capabilities are provided out of the box.</a:t>
            </a:r>
          </a:p>
          <a:p>
            <a:pPr marL="0" indent="0">
              <a:buFontTx/>
              <a:buNone/>
            </a:pPr>
            <a:r>
              <a:rPr lang="en-US" sz="2800"/>
              <a:t>Take for instance Azure DevOps, which greatly helps you automating your deployment.</a:t>
            </a:r>
          </a:p>
          <a:p>
            <a:pPr marL="0" indent="0">
              <a:buFontTx/>
              <a:buNone/>
            </a:pPr>
            <a:r>
              <a:rPr lang="en-US" sz="2800"/>
              <a:t>Container orchestrators like Azure Kubernetes Service also help to shift the complexity barrier to the left.</a:t>
            </a:r>
          </a:p>
          <a:p>
            <a:pPr marL="0" indent="0">
              <a:buFontTx/>
              <a:buNone/>
            </a:pPr>
            <a:r>
              <a:rPr lang="en-US" sz="2800"/>
              <a:t>Both also work quiet well with Azure Monitoring, so you always know what is going on within your microservices.</a:t>
            </a:r>
          </a:p>
          <a:p>
            <a:pPr marL="0" indent="0">
              <a:buFontTx/>
              <a:buNone/>
            </a:pPr>
            <a:r>
              <a:rPr lang="en-US" sz="2800"/>
              <a:t>In contrast imagine doing microservices on premises using virtual machines., which requires a lot of additional engineering on top of the microservices.</a:t>
            </a:r>
          </a:p>
        </p:txBody>
      </p:sp>
      <p:sp>
        <p:nvSpPr>
          <p:cNvPr id="4" name="Slide Number Placeholder 3"/>
          <p:cNvSpPr>
            <a:spLocks noGrp="1"/>
          </p:cNvSpPr>
          <p:nvPr>
            <p:ph type="sldNum" sz="quarter" idx="10"/>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272772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SPEAKER NOTES: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As stated previously, microservices follow a rather holistic approach so they can evolve individually, basically by aligning business, services and team boundaries.</a:t>
            </a:r>
          </a:p>
          <a:p>
            <a:pPr marL="0" indent="0">
              <a:buFontTx/>
              <a:buNone/>
            </a:pPr>
            <a:r>
              <a:rPr lang="en-US" sz="2800"/>
              <a:t>But how to identify the business boundaries? How can you derive the service boundaries from them? This is where the well established Domain-driven Design or short DDD by Eric Evans comes into play.</a:t>
            </a:r>
          </a:p>
          <a:p>
            <a:pPr marL="0" indent="0">
              <a:buFontTx/>
              <a:buNone/>
            </a:pPr>
            <a:r>
              <a:rPr lang="en-US" sz="2800"/>
              <a:t>With DDD you first identify sub domain within your business domains, the so called bounded context. Take an e-commerce application for instance: Ordering, shipping, catalogue, etc.</a:t>
            </a:r>
          </a:p>
          <a:p>
            <a:pPr marL="0" indent="0">
              <a:buFontTx/>
              <a:buNone/>
            </a:pPr>
            <a:r>
              <a:rPr lang="en-US" sz="2800"/>
              <a:t>Usually you talk to different domain experts, each one using their own language. This deferent domain experts and their languages or so called ubiquitous language are good indicators for bounded contexts.</a:t>
            </a:r>
          </a:p>
          <a:p>
            <a:pPr marL="0" indent="0">
              <a:buFontTx/>
              <a:buNone/>
            </a:pPr>
            <a:r>
              <a:rPr lang="en-US" sz="2800"/>
              <a:t>A microservice itself should not span more than one bounded context, since bounded contexts should evolve independently. </a:t>
            </a:r>
          </a:p>
          <a:p>
            <a:pPr marL="0" indent="0">
              <a:buFontTx/>
              <a:buNone/>
            </a:pPr>
            <a:r>
              <a:rPr lang="en-US" sz="2800"/>
              <a:t>If the bounded context is still to big, take a look into other DDD concepts like aggregates and domain services as well.</a:t>
            </a:r>
          </a:p>
          <a:p>
            <a:pPr marL="0" indent="0">
              <a:buFontTx/>
              <a:buNone/>
            </a:pPr>
            <a:r>
              <a:rPr lang="en-US" sz="2800"/>
              <a:t>You can find more detailed information about them in the links provided at the end. We will not go into detail here since you can fill easily a whole presentation about DDD.</a:t>
            </a:r>
          </a:p>
          <a:p>
            <a:pPr marL="0" indent="0">
              <a:buFontTx/>
              <a:buNone/>
            </a:pPr>
            <a:r>
              <a:rPr lang="en-US" sz="2800"/>
              <a:t>There are also alternatives to using DDD. Event-storming invented by Alberto </a:t>
            </a:r>
            <a:r>
              <a:rPr lang="en-US" sz="2800" err="1"/>
              <a:t>Brandolini</a:t>
            </a:r>
            <a:r>
              <a:rPr lang="en-US" sz="2800"/>
              <a:t> is also a quiet common technique to better understand your business boundaries.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a:t>Finally encapsulating non-functional requirements like authentication in a separate microservice makes a lot of sense as well.</a:t>
            </a:r>
          </a:p>
          <a:p>
            <a:pPr marL="0" indent="0">
              <a:buFontTx/>
              <a:buNone/>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224784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2800" dirty="0"/>
              <a:t>SPEAKER NOTES:</a:t>
            </a:r>
          </a:p>
          <a:p>
            <a:pPr marL="0" indent="0">
              <a:buFontTx/>
              <a:buNone/>
            </a:pPr>
            <a:r>
              <a:rPr lang="en-US" sz="2800" dirty="0"/>
              <a:t>Data is one of the most trickiest part when embracing a microservice-based architecture.</a:t>
            </a:r>
          </a:p>
          <a:p>
            <a:pPr marL="0" indent="0">
              <a:buFontTx/>
              <a:buNone/>
            </a:pPr>
            <a:r>
              <a:rPr lang="en-US" sz="2800" dirty="0"/>
              <a:t>Every microservice manages its own data store, so there is no sharing of data stores between services.</a:t>
            </a:r>
          </a:p>
          <a:p>
            <a:pPr marL="0" indent="0">
              <a:buFontTx/>
              <a:buNone/>
            </a:pPr>
            <a:r>
              <a:rPr lang="en-US" sz="2800" dirty="0"/>
              <a:t>Some services might represent the source of truth for a given entity (“master”), while others might hold a subset of the entity.</a:t>
            </a:r>
          </a:p>
          <a:p>
            <a:pPr marL="0" indent="0">
              <a:buFontTx/>
              <a:buNone/>
            </a:pPr>
            <a:r>
              <a:rPr lang="en-US" sz="2800" dirty="0"/>
              <a:t>Takes for instance an e-commerce application. Probably there will be some user management microservice connected to a CRM system.</a:t>
            </a:r>
          </a:p>
          <a:p>
            <a:pPr marL="0" indent="0">
              <a:buFontTx/>
              <a:buNone/>
            </a:pPr>
            <a:r>
              <a:rPr lang="en-US" sz="2800" dirty="0"/>
              <a:t>Other microservices might also require part of the user data, i.e. the users name and shipping address are required in the shipping microservice.</a:t>
            </a:r>
          </a:p>
          <a:p>
            <a:pPr marL="0" indent="0">
              <a:buFontTx/>
              <a:buNone/>
            </a:pPr>
            <a:r>
              <a:rPr lang="en-US" sz="2800" dirty="0"/>
              <a:t>As stated previously, microservices should use asynchronous communication to talk to each other.</a:t>
            </a:r>
          </a:p>
          <a:p>
            <a:pPr marL="0" indent="0">
              <a:buFontTx/>
              <a:buNone/>
            </a:pPr>
            <a:r>
              <a:rPr lang="en-US" sz="2800" dirty="0"/>
              <a:t>So you could easily publish changes from the user management service (“master”) and subscribe from the shipping microservice. </a:t>
            </a:r>
          </a:p>
          <a:p>
            <a:pPr marL="0" indent="0">
              <a:buFontTx/>
              <a:buNone/>
            </a:pPr>
            <a:r>
              <a:rPr lang="en-US" sz="2800" dirty="0"/>
              <a:t>Basically embracing eventual consistency, which scales quiet well within distributed systems. </a:t>
            </a:r>
          </a:p>
          <a:p>
            <a:pPr marL="0" indent="0">
              <a:buFontTx/>
              <a:buNone/>
            </a:pPr>
            <a:r>
              <a:rPr lang="en-US" sz="2800" dirty="0"/>
              <a:t>Also you might embrace polyglot persistence using different data stores for different purposes, i.e. graphs, documents, etc.</a:t>
            </a:r>
          </a:p>
          <a:p>
            <a:pPr marL="0" indent="0">
              <a:buFontTx/>
              <a:buNone/>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2800" b="1" dirty="0"/>
              <a:t>Applicable data-centric patterns (</a:t>
            </a:r>
            <a:r>
              <a:rPr lang="en-US" sz="2800" dirty="0"/>
              <a:t>Use as segue into design patterns slide)</a:t>
            </a:r>
            <a:endParaRPr lang="en-US" sz="2800" b="1" dirty="0"/>
          </a:p>
          <a:p>
            <a:pPr marL="0" indent="0">
              <a:buFontTx/>
              <a:buNone/>
            </a:pPr>
            <a:endParaRPr lang="en-US" sz="2800" dirty="0"/>
          </a:p>
          <a:p>
            <a:pPr marL="0" indent="0">
              <a:buFont typeface="Arial" panose="020B0604020202020204" pitchFamily="34" charset="0"/>
              <a:buNone/>
            </a:pPr>
            <a:r>
              <a:rPr lang="en-US" sz="2800" b="1" dirty="0"/>
              <a:t>Materialized view</a:t>
            </a:r>
            <a:r>
              <a:rPr lang="en-US" sz="2800" dirty="0"/>
              <a:t>: </a:t>
            </a:r>
            <a:r>
              <a:rPr lang="en-US" sz="1224" b="0" i="0" kern="1200" dirty="0">
                <a:solidFill>
                  <a:schemeClr val="tx1"/>
                </a:solidFill>
                <a:effectLst/>
                <a:latin typeface="+mn-lt"/>
                <a:ea typeface="+mn-ea"/>
                <a:cs typeface="+mn-cs"/>
              </a:rPr>
              <a:t>To support efficient querying, a common solution is to generate, in advance, a view that materializes the data in a format suited to the required results set. The Materialized View pattern describes generating prepopulated views of data in environments where the source data isn't in a suitable format for querying, where generating a suitable query is difficult, or where query performance is poor due to the nature of the data or the data store. </a:t>
            </a:r>
          </a:p>
          <a:p>
            <a:pPr marL="0" indent="0">
              <a:buFontTx/>
              <a:buNone/>
            </a:pPr>
            <a:endParaRPr lang="en-US" sz="28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i="0" kern="1200" dirty="0">
                <a:solidFill>
                  <a:schemeClr val="tx1"/>
                </a:solidFill>
                <a:effectLst/>
                <a:latin typeface="+mn-lt"/>
                <a:ea typeface="+mn-ea"/>
                <a:cs typeface="+mn-cs"/>
              </a:rPr>
              <a:t>Command and Query Responsibility Segregation (CQRS)</a:t>
            </a:r>
            <a:r>
              <a:rPr lang="en-US" sz="2800" dirty="0"/>
              <a:t>: </a:t>
            </a:r>
            <a:r>
              <a:rPr lang="en-US" sz="1224" b="0" i="0" kern="1200" dirty="0">
                <a:solidFill>
                  <a:schemeClr val="tx1"/>
                </a:solidFill>
                <a:effectLst/>
                <a:latin typeface="+mn-lt"/>
                <a:ea typeface="+mn-ea"/>
                <a:cs typeface="+mn-cs"/>
              </a:rPr>
              <a:t>Command and Query Responsibility Segregation (CQRS) is a pattern that segregates the operations that read data (queries) from the operations that update data (commands) by using separate interfaces. This means that the data models used for querying and updates are different (at the API/service level for CQRS, at the class level for CQS).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2800" dirty="0"/>
          </a:p>
          <a:p>
            <a:pPr marL="0" indent="0">
              <a:buFontTx/>
              <a:buNone/>
            </a:pPr>
            <a:r>
              <a:rPr lang="en-US" sz="2800" b="1" dirty="0"/>
              <a:t>Event Sourcing</a:t>
            </a:r>
            <a:r>
              <a:rPr lang="en-US" sz="2800" dirty="0"/>
              <a:t>: </a:t>
            </a:r>
            <a:r>
              <a:rPr lang="en-US" sz="1224" b="0" i="0" kern="1200" dirty="0">
                <a:solidFill>
                  <a:schemeClr val="tx1"/>
                </a:solidFill>
                <a:effectLst/>
                <a:latin typeface="+mn-lt"/>
                <a:ea typeface="+mn-ea"/>
                <a:cs typeface="+mn-cs"/>
              </a:rPr>
              <a:t>Instead of storing just the current state of the data in a domain, use an append-only store to record the full series of actions taken on that data. The store acts as the system of record and can be used to materialize the domain objects. This can simplify tasks in complex domains, by avoiding the need to synchronize the data model and the business domain, while improving performance, scalability, and responsiveness. It can also provide consistency for transactional data, and maintain full audit trails and history that can enable compensating actions.</a:t>
            </a:r>
          </a:p>
          <a:p>
            <a:pPr marL="0" indent="0">
              <a:buFontTx/>
              <a:buNone/>
            </a:pPr>
            <a:r>
              <a:rPr lang="en-US" sz="2800" dirty="0"/>
              <a:t>Often used to generate/build materialized views.</a:t>
            </a:r>
          </a:p>
          <a:p>
            <a:pPr marL="0" indent="0">
              <a:buFontTx/>
              <a:buNone/>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4244070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7475" y="108281"/>
            <a:ext cx="6798417" cy="6798417"/>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9829" y="2653983"/>
            <a:ext cx="6696440" cy="1686560"/>
          </a:xfrm>
          <a:noFill/>
        </p:spPr>
        <p:txBody>
          <a:bodyPr lIns="0" tIns="0" rIns="0" bIns="182880" anchor="b" anchorCtr="0"/>
          <a:lstStyle>
            <a:lvl1pPr>
              <a:defRPr sz="5000" strike="noStrike" spc="-50"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92672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2">
    <p:bg>
      <p:bgPr>
        <a:solidFill>
          <a:srgbClr val="1E1E2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D05364-3AB5-4992-9063-DC1BDC7041B5}"/>
              </a:ext>
            </a:extLst>
          </p:cNvPr>
          <p:cNvSpPr>
            <a:spLocks noGrp="1"/>
          </p:cNvSpPr>
          <p:nvPr>
            <p:ph type="title" hasCustomPrompt="1"/>
          </p:nvPr>
        </p:nvSpPr>
        <p:spPr>
          <a:xfrm>
            <a:off x="415561" y="2746404"/>
            <a:ext cx="9823498" cy="1665259"/>
          </a:xfrm>
          <a:noFill/>
        </p:spPr>
        <p:txBody>
          <a:bodyPr lIns="0" tIns="0" rIns="0" bIns="182880" anchor="b" anchorCtr="0"/>
          <a:lstStyle>
            <a:lvl1pPr>
              <a:defRPr sz="4799" strike="noStrike" spc="-50" baseline="0">
                <a:gradFill>
                  <a:gsLst>
                    <a:gs pos="7080">
                      <a:schemeClr val="bg1"/>
                    </a:gs>
                    <a:gs pos="16814">
                      <a:schemeClr val="bg1"/>
                    </a:gs>
                  </a:gsLst>
                  <a:lin ang="5400000" scaled="1"/>
                </a:gradFill>
              </a:defRPr>
            </a:lvl1pPr>
          </a:lstStyle>
          <a:p>
            <a:r>
              <a:rPr lang="en-US" dirty="0"/>
              <a:t>Microsoft Azure Discovery Day </a:t>
            </a:r>
            <a:br>
              <a:rPr lang="en-US" dirty="0"/>
            </a:br>
            <a:r>
              <a:rPr lang="en-US" dirty="0"/>
              <a:t>Presentation title goes here</a:t>
            </a:r>
          </a:p>
        </p:txBody>
      </p:sp>
      <p:pic>
        <p:nvPicPr>
          <p:cNvPr id="8" name="Picture 7">
            <a:extLst>
              <a:ext uri="{FF2B5EF4-FFF2-40B4-BE49-F238E27FC236}">
                <a16:creationId xmlns:a16="http://schemas.microsoft.com/office/drawing/2014/main" id="{6C24EB6B-B92A-4B34-86DF-527E07303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7" name="Text Placeholder 16">
            <a:extLst>
              <a:ext uri="{FF2B5EF4-FFF2-40B4-BE49-F238E27FC236}">
                <a16:creationId xmlns:a16="http://schemas.microsoft.com/office/drawing/2014/main" id="{14DB4619-0CA5-4084-9BBF-E8EB325AB0DF}"/>
              </a:ext>
            </a:extLst>
          </p:cNvPr>
          <p:cNvSpPr>
            <a:spLocks noGrp="1"/>
          </p:cNvSpPr>
          <p:nvPr>
            <p:ph type="body" sz="quarter" idx="18" hasCustomPrompt="1"/>
          </p:nvPr>
        </p:nvSpPr>
        <p:spPr>
          <a:xfrm>
            <a:off x="439829" y="5782381"/>
            <a:ext cx="9799229" cy="565026"/>
          </a:xfrm>
        </p:spPr>
        <p:txBody>
          <a:bodyPr/>
          <a:lstStyle>
            <a:lvl1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n-lt"/>
                <a:ea typeface="+mn-ea"/>
                <a:cs typeface="+mn-cs"/>
              </a:defRPr>
            </a:lvl1pPr>
            <a:lvl2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2pPr>
            <a:lvl3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3pPr>
            <a:lvl4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4pPr>
            <a:lvl5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299427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296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98702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66944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a:gradFill>
                  <a:gsLst>
                    <a:gs pos="2917">
                      <a:schemeClr val="tx1"/>
                    </a:gs>
                    <a:gs pos="30000">
                      <a:schemeClr val="tx1"/>
                    </a:gs>
                  </a:gsLst>
                  <a:lin ang="5400000" scaled="0"/>
                </a:gradFill>
              </a:rPr>
              <a:t>Architect Boot Camp </a:t>
            </a:r>
            <a:r>
              <a:rPr lang="en-US" sz="220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DO NOT post </a:t>
            </a:r>
            <a:r>
              <a:rPr lang="en-US" sz="2200" b="1">
                <a:gradFill>
                  <a:gsLst>
                    <a:gs pos="2917">
                      <a:schemeClr val="tx1"/>
                    </a:gs>
                    <a:gs pos="30000">
                      <a:schemeClr val="tx1"/>
                    </a:gs>
                  </a:gsLst>
                  <a:lin ang="5400000" scaled="0"/>
                </a:gradFill>
              </a:rPr>
              <a:t>Architect Boot Camp</a:t>
            </a:r>
            <a:r>
              <a:rPr lang="en-US" sz="220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DO NOT take photos or video of sessions or slides throughout the </a:t>
            </a:r>
            <a:r>
              <a:rPr lang="en-US" sz="2200" b="1">
                <a:gradFill>
                  <a:gsLst>
                    <a:gs pos="2917">
                      <a:schemeClr val="tx1"/>
                    </a:gs>
                    <a:gs pos="30000">
                      <a:schemeClr val="tx1"/>
                    </a:gs>
                  </a:gsLst>
                  <a:lin ang="5400000" scaled="0"/>
                </a:gradFill>
              </a:rPr>
              <a:t>Architect Boot Camp</a:t>
            </a:r>
            <a:r>
              <a:rPr lang="en-US" sz="220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2234089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498507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51821400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9523256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4778935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a:t>Content here</a:t>
            </a:r>
          </a:p>
        </p:txBody>
      </p:sp>
      <p:sp>
        <p:nvSpPr>
          <p:cNvPr id="23" name="Text Placeholder 6"/>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Headline here</a:t>
            </a:r>
          </a:p>
        </p:txBody>
      </p:sp>
    </p:spTree>
    <p:extLst>
      <p:ext uri="{BB962C8B-B14F-4D97-AF65-F5344CB8AC3E}">
        <p14:creationId xmlns:p14="http://schemas.microsoft.com/office/powerpoint/2010/main" val="334123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Headline here</a:t>
            </a:r>
          </a:p>
        </p:txBody>
      </p:sp>
    </p:spTree>
    <p:extLst>
      <p:ext uri="{BB962C8B-B14F-4D97-AF65-F5344CB8AC3E}">
        <p14:creationId xmlns:p14="http://schemas.microsoft.com/office/powerpoint/2010/main" val="161742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Headline here</a:t>
            </a:r>
          </a:p>
        </p:txBody>
      </p:sp>
    </p:spTree>
    <p:extLst>
      <p:ext uri="{BB962C8B-B14F-4D97-AF65-F5344CB8AC3E}">
        <p14:creationId xmlns:p14="http://schemas.microsoft.com/office/powerpoint/2010/main" val="24311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Headline here</a:t>
            </a:r>
          </a:p>
        </p:txBody>
      </p:sp>
    </p:spTree>
    <p:extLst>
      <p:ext uri="{BB962C8B-B14F-4D97-AF65-F5344CB8AC3E}">
        <p14:creationId xmlns:p14="http://schemas.microsoft.com/office/powerpoint/2010/main" val="359530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a:t>Headline here</a:t>
            </a:r>
          </a:p>
        </p:txBody>
      </p:sp>
    </p:spTree>
    <p:extLst>
      <p:ext uri="{BB962C8B-B14F-4D97-AF65-F5344CB8AC3E}">
        <p14:creationId xmlns:p14="http://schemas.microsoft.com/office/powerpoint/2010/main" val="348419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a:t>Section title</a:t>
            </a:r>
          </a:p>
        </p:txBody>
      </p:sp>
    </p:spTree>
    <p:extLst>
      <p:ext uri="{BB962C8B-B14F-4D97-AF65-F5344CB8AC3E}">
        <p14:creationId xmlns:p14="http://schemas.microsoft.com/office/powerpoint/2010/main" val="339840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a:t>Section title</a:t>
            </a:r>
          </a:p>
        </p:txBody>
      </p:sp>
    </p:spTree>
    <p:extLst>
      <p:ext uri="{BB962C8B-B14F-4D97-AF65-F5344CB8AC3E}">
        <p14:creationId xmlns:p14="http://schemas.microsoft.com/office/powerpoint/2010/main" val="3386742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a:t>Section title</a:t>
            </a:r>
          </a:p>
        </p:txBody>
      </p:sp>
    </p:spTree>
    <p:extLst>
      <p:ext uri="{BB962C8B-B14F-4D97-AF65-F5344CB8AC3E}">
        <p14:creationId xmlns:p14="http://schemas.microsoft.com/office/powerpoint/2010/main" val="1330969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a:t>Section title</a:t>
            </a:r>
          </a:p>
        </p:txBody>
      </p:sp>
    </p:spTree>
    <p:extLst>
      <p:ext uri="{BB962C8B-B14F-4D97-AF65-F5344CB8AC3E}">
        <p14:creationId xmlns:p14="http://schemas.microsoft.com/office/powerpoint/2010/main" val="137782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14654109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6344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325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0728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4553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a:solidFill>
                  <a:schemeClr val="bg1"/>
                </a:solidFill>
                <a:latin typeface="+mj-lt"/>
              </a:rPr>
              <a:t>Thank You</a:t>
            </a:r>
          </a:p>
        </p:txBody>
      </p:sp>
    </p:spTree>
    <p:extLst>
      <p:ext uri="{BB962C8B-B14F-4D97-AF65-F5344CB8AC3E}">
        <p14:creationId xmlns:p14="http://schemas.microsoft.com/office/powerpoint/2010/main" val="33566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a:solidFill>
                  <a:schemeClr val="bg1"/>
                </a:solidFill>
                <a:latin typeface="+mj-lt"/>
              </a:rPr>
              <a:t>Thank You</a:t>
            </a:r>
          </a:p>
        </p:txBody>
      </p:sp>
    </p:spTree>
    <p:extLst>
      <p:ext uri="{BB962C8B-B14F-4D97-AF65-F5344CB8AC3E}">
        <p14:creationId xmlns:p14="http://schemas.microsoft.com/office/powerpoint/2010/main" val="28786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2921821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96724029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320507"/>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320507"/>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8603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63158"/>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81619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320507"/>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01628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2B68DB-4927-4BD3-938D-8334F2931D34}" type="datetimeFigureOut">
              <a:rPr lang="en-US" smtClean="0"/>
              <a:t>3/13/2019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12785D-4E68-453F-B46D-BBB11178F01D}" type="slidenum">
              <a:rPr lang="en-US" smtClean="0"/>
              <a:t>‹#›</a:t>
            </a:fld>
            <a:endParaRPr lang="en-US"/>
          </a:p>
        </p:txBody>
      </p:sp>
    </p:spTree>
    <p:extLst>
      <p:ext uri="{BB962C8B-B14F-4D97-AF65-F5344CB8AC3E}">
        <p14:creationId xmlns:p14="http://schemas.microsoft.com/office/powerpoint/2010/main" val="36903238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1022890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39E827-BD86-4525-A907-151DC501A559}"/>
              </a:ext>
            </a:extLst>
          </p:cNvPr>
          <p:cNvSpPr>
            <a:spLocks noGrp="1"/>
          </p:cNvSpPr>
          <p:nvPr>
            <p:ph type="body" sz="quarter" idx="13" hasCustomPrompt="1"/>
          </p:nvPr>
        </p:nvSpPr>
        <p:spPr>
          <a:xfrm>
            <a:off x="0" y="6244819"/>
            <a:ext cx="12436475" cy="686861"/>
          </a:xfrm>
          <a:solidFill>
            <a:srgbClr val="0078D7"/>
          </a:solidFill>
        </p:spPr>
        <p:txBody>
          <a:bodyPr lIns="182880" tIns="91440" rIns="91440" bIns="91440"/>
          <a:lstStyle>
            <a:lvl1pPr marL="0" indent="0" algn="ctr">
              <a:buNone/>
              <a:defRPr>
                <a:solidFill>
                  <a:schemeClr val="bg1"/>
                </a:solidFill>
              </a:defRPr>
            </a:lvl1pPr>
            <a:lvl2pPr marL="466287" indent="0">
              <a:buNone/>
              <a:defRPr/>
            </a:lvl2pPr>
            <a:lvl3pPr marL="932573" indent="0">
              <a:buNone/>
              <a:defRPr/>
            </a:lvl3pPr>
            <a:lvl4pPr marL="1398860" indent="0">
              <a:buNone/>
              <a:defRPr/>
            </a:lvl4pPr>
            <a:lvl5pPr marL="1865146" indent="0">
              <a:buNone/>
              <a:defRPr/>
            </a:lvl5pPr>
          </a:lstStyle>
          <a:p>
            <a:pPr lvl="0"/>
            <a:r>
              <a:rPr lang="en-US"/>
              <a:t>text</a:t>
            </a:r>
          </a:p>
        </p:txBody>
      </p:sp>
      <p:sp>
        <p:nvSpPr>
          <p:cNvPr id="5" name="Title 1">
            <a:extLst>
              <a:ext uri="{FF2B5EF4-FFF2-40B4-BE49-F238E27FC236}">
                <a16:creationId xmlns:a16="http://schemas.microsoft.com/office/drawing/2014/main" id="{F505BF5B-C399-46E1-A032-DD65C0F789E5}"/>
              </a:ext>
            </a:extLst>
          </p:cNvPr>
          <p:cNvSpPr>
            <a:spLocks noGrp="1"/>
          </p:cNvSpPr>
          <p:nvPr>
            <p:ph type="title"/>
          </p:nvPr>
        </p:nvSpPr>
        <p:spPr>
          <a:xfrm>
            <a:off x="274639" y="295275"/>
            <a:ext cx="11889564" cy="798595"/>
          </a:xfrm>
        </p:spPr>
        <p:txBody>
          <a:bodyPr/>
          <a:lstStyle>
            <a:lvl1pPr>
              <a:defRPr>
                <a:solidFill>
                  <a:srgbClr val="0078D7"/>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7" name="Text Placeholder 3">
            <a:extLst>
              <a:ext uri="{FF2B5EF4-FFF2-40B4-BE49-F238E27FC236}">
                <a16:creationId xmlns:a16="http://schemas.microsoft.com/office/drawing/2014/main" id="{3D397B0C-BC75-4A71-89CF-0039199698C7}"/>
              </a:ext>
            </a:extLst>
          </p:cNvPr>
          <p:cNvSpPr>
            <a:spLocks noGrp="1"/>
          </p:cNvSpPr>
          <p:nvPr>
            <p:ph type="body" sz="quarter" idx="10"/>
          </p:nvPr>
        </p:nvSpPr>
        <p:spPr>
          <a:xfrm>
            <a:off x="274640" y="1212851"/>
            <a:ext cx="11888788" cy="5031969"/>
          </a:xfrm>
        </p:spPr>
        <p:txBody>
          <a:bodyPr>
            <a:normAutofit/>
          </a:bodyPr>
          <a:lstStyle>
            <a:lvl1pPr marL="0" indent="0">
              <a:lnSpc>
                <a:spcPct val="100000"/>
              </a:lnSpc>
              <a:spcBef>
                <a:spcPts val="408"/>
              </a:spcBef>
              <a:spcAft>
                <a:spcPts val="408"/>
              </a:spcAft>
              <a:buNone/>
              <a:defRPr>
                <a:latin typeface="Segoe UI Light" panose="020B0502040204020203" pitchFamily="34" charset="0"/>
                <a:cs typeface="Segoe UI Light" panose="020B0502040204020203" pitchFamily="34" charset="0"/>
              </a:defRPr>
            </a:lvl1pPr>
            <a:lvl2pPr marL="228574" indent="0">
              <a:lnSpc>
                <a:spcPct val="100000"/>
              </a:lnSpc>
              <a:spcBef>
                <a:spcPts val="408"/>
              </a:spcBef>
              <a:spcAft>
                <a:spcPts val="408"/>
              </a:spcAft>
              <a:buNone/>
              <a:defRPr>
                <a:latin typeface="Segoe UI Light" panose="020B0502040204020203" pitchFamily="34" charset="0"/>
                <a:cs typeface="Segoe UI Light" panose="020B0502040204020203" pitchFamily="34" charset="0"/>
              </a:defRPr>
            </a:lvl2pPr>
            <a:lvl3pPr marL="457147" indent="0">
              <a:lnSpc>
                <a:spcPct val="100000"/>
              </a:lnSpc>
              <a:spcBef>
                <a:spcPts val="408"/>
              </a:spcBef>
              <a:spcAft>
                <a:spcPts val="408"/>
              </a:spcAft>
              <a:buNone/>
              <a:defRPr>
                <a:latin typeface="Segoe UI Light" panose="020B0502040204020203" pitchFamily="34" charset="0"/>
                <a:cs typeface="Segoe UI Light" panose="020B0502040204020203" pitchFamily="34" charset="0"/>
              </a:defRPr>
            </a:lvl3pPr>
            <a:lvl4pPr marL="685722" indent="0">
              <a:lnSpc>
                <a:spcPct val="100000"/>
              </a:lnSpc>
              <a:spcBef>
                <a:spcPts val="408"/>
              </a:spcBef>
              <a:spcAft>
                <a:spcPts val="408"/>
              </a:spcAft>
              <a:buNone/>
              <a:defRPr>
                <a:latin typeface="Segoe UI Light" panose="020B0502040204020203" pitchFamily="34" charset="0"/>
                <a:cs typeface="Segoe UI Light" panose="020B0502040204020203" pitchFamily="34" charset="0"/>
              </a:defRPr>
            </a:lvl4pPr>
            <a:lvl5pPr marL="914294" indent="0">
              <a:lnSpc>
                <a:spcPct val="100000"/>
              </a:lnSpc>
              <a:spcBef>
                <a:spcPts val="408"/>
              </a:spcBef>
              <a:spcAft>
                <a:spcPts val="408"/>
              </a:spcAft>
              <a:buNone/>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16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 In">
    <p:bg>
      <p:bgRef idx="1001">
        <a:schemeClr val="bg2"/>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D0CBC86-909C-43B6-98B1-A7B0B041418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7475" y="108281"/>
            <a:ext cx="6798417" cy="6798417"/>
          </a:xfrm>
          <a:prstGeom prst="rect">
            <a:avLst/>
          </a:prstGeom>
        </p:spPr>
      </p:pic>
      <p:pic>
        <p:nvPicPr>
          <p:cNvPr id="10" name="Picture 9">
            <a:extLst>
              <a:ext uri="{FF2B5EF4-FFF2-40B4-BE49-F238E27FC236}">
                <a16:creationId xmlns:a16="http://schemas.microsoft.com/office/drawing/2014/main" id="{1DB8A61D-2D10-48CF-A66E-DD5A0A54103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3" name="Title 1">
            <a:extLst>
              <a:ext uri="{FF2B5EF4-FFF2-40B4-BE49-F238E27FC236}">
                <a16:creationId xmlns:a16="http://schemas.microsoft.com/office/drawing/2014/main" id="{0A5DF72B-9331-4FAA-9BB9-72E18D3DA365}"/>
              </a:ext>
            </a:extLst>
          </p:cNvPr>
          <p:cNvSpPr txBox="1">
            <a:spLocks/>
          </p:cNvSpPr>
          <p:nvPr userDrawn="1"/>
        </p:nvSpPr>
        <p:spPr>
          <a:xfrm>
            <a:off x="439829" y="2739634"/>
            <a:ext cx="6696440" cy="1600908"/>
          </a:xfrm>
          <a:prstGeom prst="rect">
            <a:avLst/>
          </a:prstGeom>
          <a:noFill/>
        </p:spPr>
        <p:txBody>
          <a:bodyPr vert="horz" wrap="square" lIns="0" tIns="0" rIns="0" bIns="186521" rtlCol="0" anchor="b" anchorCtr="0">
            <a:spAutoFit/>
          </a:bodyPr>
          <a:lstStyle>
            <a:lvl1pPr algn="l" defTabSz="914367" rtl="0" eaLnBrk="1" latinLnBrk="0" hangingPunct="1">
              <a:lnSpc>
                <a:spcPct val="90000"/>
              </a:lnSpc>
              <a:spcBef>
                <a:spcPct val="0"/>
              </a:spcBef>
              <a:buNone/>
              <a:defRPr lang="en-US" sz="4902" b="0" strike="noStrike" kern="1200" cap="none" spc="-49" baseline="0" dirty="0">
                <a:ln w="3175">
                  <a:noFill/>
                </a:ln>
                <a:gradFill>
                  <a:gsLst>
                    <a:gs pos="16814">
                      <a:schemeClr val="accent1"/>
                    </a:gs>
                    <a:gs pos="39000">
                      <a:schemeClr val="accent1"/>
                    </a:gs>
                  </a:gsLst>
                  <a:lin ang="5400000" scaled="1"/>
                </a:gradFill>
                <a:effectLst/>
                <a:latin typeface="+mj-lt"/>
                <a:ea typeface="+mn-ea"/>
                <a:cs typeface="Segoe UI" pitchFamily="34" charset="0"/>
              </a:defRPr>
            </a:lvl1pPr>
          </a:lstStyle>
          <a:p>
            <a:r>
              <a:rPr lang="en-US" sz="5000" dirty="0"/>
              <a:t>Microsoft Azure </a:t>
            </a:r>
            <a:br>
              <a:rPr lang="en-US" sz="5000" dirty="0"/>
            </a:br>
            <a:r>
              <a:rPr lang="en-US" sz="5000" dirty="0"/>
              <a:t>Discovery Day</a:t>
            </a:r>
          </a:p>
        </p:txBody>
      </p:sp>
    </p:spTree>
    <p:extLst>
      <p:ext uri="{BB962C8B-B14F-4D97-AF65-F5344CB8AC3E}">
        <p14:creationId xmlns:p14="http://schemas.microsoft.com/office/powerpoint/2010/main" val="3156948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E1E20"/>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D05364-3AB5-4992-9063-DC1BDC7041B5}"/>
              </a:ext>
            </a:extLst>
          </p:cNvPr>
          <p:cNvSpPr>
            <a:spLocks noGrp="1"/>
          </p:cNvSpPr>
          <p:nvPr>
            <p:ph type="title" hasCustomPrompt="1"/>
          </p:nvPr>
        </p:nvSpPr>
        <p:spPr>
          <a:xfrm>
            <a:off x="415561" y="2746404"/>
            <a:ext cx="9823498" cy="1665259"/>
          </a:xfrm>
          <a:noFill/>
        </p:spPr>
        <p:txBody>
          <a:bodyPr lIns="0" tIns="0" rIns="0" bIns="182880" anchor="b" anchorCtr="0"/>
          <a:lstStyle>
            <a:lvl1pPr>
              <a:defRPr sz="4799" strike="noStrike" spc="-50" baseline="0">
                <a:gradFill>
                  <a:gsLst>
                    <a:gs pos="7080">
                      <a:schemeClr val="bg1"/>
                    </a:gs>
                    <a:gs pos="16814">
                      <a:schemeClr val="bg1"/>
                    </a:gs>
                  </a:gsLst>
                  <a:lin ang="5400000" scaled="1"/>
                </a:gradFill>
              </a:defRPr>
            </a:lvl1pPr>
          </a:lstStyle>
          <a:p>
            <a:r>
              <a:rPr lang="en-US" dirty="0"/>
              <a:t>Microsoft Azure Discovery Day </a:t>
            </a:r>
            <a:br>
              <a:rPr lang="en-US" dirty="0"/>
            </a:br>
            <a:r>
              <a:rPr lang="en-US" dirty="0"/>
              <a:t>Presentation title goes here</a:t>
            </a:r>
          </a:p>
        </p:txBody>
      </p:sp>
      <p:pic>
        <p:nvPicPr>
          <p:cNvPr id="8" name="Picture 7">
            <a:extLst>
              <a:ext uri="{FF2B5EF4-FFF2-40B4-BE49-F238E27FC236}">
                <a16:creationId xmlns:a16="http://schemas.microsoft.com/office/drawing/2014/main" id="{6C24EB6B-B92A-4B34-86DF-527E073039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
        <p:nvSpPr>
          <p:cNvPr id="17" name="Text Placeholder 16">
            <a:extLst>
              <a:ext uri="{FF2B5EF4-FFF2-40B4-BE49-F238E27FC236}">
                <a16:creationId xmlns:a16="http://schemas.microsoft.com/office/drawing/2014/main" id="{14DB4619-0CA5-4084-9BBF-E8EB325AB0DF}"/>
              </a:ext>
            </a:extLst>
          </p:cNvPr>
          <p:cNvSpPr>
            <a:spLocks noGrp="1"/>
          </p:cNvSpPr>
          <p:nvPr>
            <p:ph type="body" sz="quarter" idx="18" hasCustomPrompt="1"/>
          </p:nvPr>
        </p:nvSpPr>
        <p:spPr>
          <a:xfrm>
            <a:off x="439829" y="5782381"/>
            <a:ext cx="9799229" cy="621530"/>
          </a:xfrm>
        </p:spPr>
        <p:txBody>
          <a:bodyPr/>
          <a:lstStyle>
            <a:lvl1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n-lt"/>
                <a:ea typeface="+mn-ea"/>
                <a:cs typeface="+mn-cs"/>
              </a:defRPr>
            </a:lvl1pPr>
            <a:lvl2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2pPr>
            <a:lvl3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3pPr>
            <a:lvl4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4pPr>
            <a:lvl5pPr marL="0" marR="0" indent="0" algn="l" rtl="0" eaLnBrk="1" fontAlgn="auto" latinLnBrk="0" hangingPunct="1">
              <a:lnSpc>
                <a:spcPct val="100000"/>
              </a:lnSpc>
              <a:spcAft>
                <a:spcPts val="0"/>
              </a:spcAft>
              <a:buClrTx/>
              <a:buSzPct val="90000"/>
              <a:buFont typeface="Wingdings" panose="05000000000000000000" pitchFamily="2" charset="2"/>
              <a:buNone/>
              <a:tabLst/>
              <a:defRPr lang="en-US" sz="1836" kern="1200" spc="-50" baseline="0" dirty="0" smtClean="0">
                <a:gradFill>
                  <a:gsLst>
                    <a:gs pos="63717">
                      <a:schemeClr val="bg1"/>
                    </a:gs>
                    <a:gs pos="38053">
                      <a:schemeClr val="bg1"/>
                    </a:gs>
                  </a:gsLst>
                  <a:lin ang="5400000" scaled="1"/>
                </a:gradFill>
                <a:latin typeface="+mj-lt"/>
                <a:ea typeface="+mn-ea"/>
                <a:cs typeface="+mn-cs"/>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80019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26158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230699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TA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1179306"/>
            <a:ext cx="11239464" cy="565027"/>
          </a:xfrm>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2461442"/>
            <a:ext cx="11239464" cy="3935634"/>
          </a:xfrm>
        </p:spPr>
        <p:txBody>
          <a:bodyPr>
            <a:noAutofit/>
          </a:bodyPr>
          <a:lstStyle>
            <a:lvl1pPr marL="233149" indent="-233149">
              <a:buFont typeface="Wingdings" panose="05000000000000000000" pitchFamily="2" charset="2"/>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MS logo gray - EMF" descr="Microsoft logo, gray text version">
            <a:extLst>
              <a:ext uri="{FF2B5EF4-FFF2-40B4-BE49-F238E27FC236}">
                <a16:creationId xmlns:a16="http://schemas.microsoft.com/office/drawing/2014/main" id="{C066AF31-E31D-4973-ADD4-F94BEE9A36D6}"/>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5" name="Rectangle 4">
            <a:extLst>
              <a:ext uri="{FF2B5EF4-FFF2-40B4-BE49-F238E27FC236}">
                <a16:creationId xmlns:a16="http://schemas.microsoft.com/office/drawing/2014/main" id="{0A0B2502-024A-4A63-98D2-3334EACDF15A}"/>
              </a:ext>
            </a:extLst>
          </p:cNvPr>
          <p:cNvSpPr/>
          <p:nvPr userDrawn="1"/>
        </p:nvSpPr>
        <p:spPr bwMode="auto">
          <a:xfrm>
            <a:off x="295367" y="2131665"/>
            <a:ext cx="11845742" cy="4569756"/>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16541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TA Slide no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1179306"/>
            <a:ext cx="11239464" cy="565027"/>
          </a:xfrm>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2461442"/>
            <a:ext cx="11239464" cy="3935634"/>
          </a:xfrm>
        </p:spPr>
        <p:txBody>
          <a:bodyPr>
            <a:noAutofit/>
          </a:bodyPr>
          <a:lstStyle>
            <a:lvl1pPr marL="0" indent="0">
              <a:buFont typeface="Wingdings" panose="05000000000000000000" pitchFamily="2" charset="2"/>
              <a:buNone/>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MS logo gray - EMF" descr="Microsoft logo, gray text version">
            <a:extLst>
              <a:ext uri="{FF2B5EF4-FFF2-40B4-BE49-F238E27FC236}">
                <a16:creationId xmlns:a16="http://schemas.microsoft.com/office/drawing/2014/main" id="{C066AF31-E31D-4973-ADD4-F94BEE9A36D6}"/>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5" name="Rectangle 4">
            <a:extLst>
              <a:ext uri="{FF2B5EF4-FFF2-40B4-BE49-F238E27FC236}">
                <a16:creationId xmlns:a16="http://schemas.microsoft.com/office/drawing/2014/main" id="{0A0B2502-024A-4A63-98D2-3334EACDF15A}"/>
              </a:ext>
            </a:extLst>
          </p:cNvPr>
          <p:cNvSpPr/>
          <p:nvPr userDrawn="1"/>
        </p:nvSpPr>
        <p:spPr bwMode="auto">
          <a:xfrm>
            <a:off x="295367" y="2131665"/>
            <a:ext cx="11845742" cy="4569756"/>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012699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54965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03022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1509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39845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405809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58411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182431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0007654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289343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4858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8550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51523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20580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7160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8190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8021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637198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517661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5353138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7475" y="108281"/>
            <a:ext cx="6798417" cy="6798417"/>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9829" y="2616994"/>
            <a:ext cx="6696440" cy="1723549"/>
          </a:xfrm>
          <a:noFill/>
        </p:spPr>
        <p:txBody>
          <a:bodyPr lIns="0" tIns="0" rIns="0" bIns="182880" anchor="b" anchorCtr="0"/>
          <a:lstStyle>
            <a:lvl1pPr>
              <a:defRPr sz="5000" strike="noStrike" spc="-50"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10703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image" Target="../media/image25.emf"/><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7"/>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73" r:id="rId13"/>
    <p:sldLayoutId id="2147483890" r:id="rId14"/>
    <p:sldLayoutId id="2147483891" r:id="rId15"/>
    <p:sldLayoutId id="2147483878" r:id="rId16"/>
    <p:sldLayoutId id="2147483892" r:id="rId17"/>
    <p:sldLayoutId id="2147483879" r:id="rId18"/>
    <p:sldLayoutId id="2147483880" r:id="rId19"/>
    <p:sldLayoutId id="2147483881" r:id="rId20"/>
    <p:sldLayoutId id="2147483883" r:id="rId21"/>
    <p:sldLayoutId id="2147483882" r:id="rId22"/>
    <p:sldLayoutId id="2147483903" r:id="rId23"/>
    <p:sldLayoutId id="2147483937" r:id="rId24"/>
    <p:sldLayoutId id="2147483938" r:id="rId25"/>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387938040"/>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0175289"/>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5" r:id="rId2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3.pn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4.sv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13.xml"/><Relationship Id="rId16" Type="http://schemas.openxmlformats.org/officeDocument/2006/relationships/image" Target="../media/image53.svg"/><Relationship Id="rId1" Type="http://schemas.openxmlformats.org/officeDocument/2006/relationships/slideLayout" Target="../slideLayouts/slideLayout52.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docs.microsoft.com/en-us/azure/architecture/guide/architecture-styles/microservices" TargetMode="External"/><Relationship Id="rId7" Type="http://schemas.openxmlformats.org/officeDocument/2006/relationships/hyperlink" Target="https://martinfowler.com/articles/microservices.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www.martinfowler.com/microservices/" TargetMode="External"/><Relationship Id="rId5" Type="http://schemas.openxmlformats.org/officeDocument/2006/relationships/hyperlink" Target="https://azure.microsoft.com/en-in/blog/design-patterns-for-microservices/" TargetMode="External"/><Relationship Id="rId10" Type="http://schemas.openxmlformats.org/officeDocument/2006/relationships/image" Target="../media/image58.png"/><Relationship Id="rId4" Type="http://schemas.openxmlformats.org/officeDocument/2006/relationships/hyperlink" Target="https://docs.microsoft.com/en-us/azure/architecture/microservices/" TargetMode="External"/><Relationship Id="rId9" Type="http://schemas.openxmlformats.org/officeDocument/2006/relationships/image" Target="../media/image5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hyperlink" Target="https://12factor.net/processes" TargetMode="External"/><Relationship Id="rId13" Type="http://schemas.openxmlformats.org/officeDocument/2006/relationships/hyperlink" Target="https://12factor.net/logs" TargetMode="External"/><Relationship Id="rId3" Type="http://schemas.openxmlformats.org/officeDocument/2006/relationships/hyperlink" Target="https://12factor.net/codebase" TargetMode="External"/><Relationship Id="rId7" Type="http://schemas.openxmlformats.org/officeDocument/2006/relationships/hyperlink" Target="https://12factor.net/build-release-run" TargetMode="External"/><Relationship Id="rId12" Type="http://schemas.openxmlformats.org/officeDocument/2006/relationships/hyperlink" Target="https://12factor.net/dev-prod-parity"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hyperlink" Target="https://12factor.net/backing-services" TargetMode="External"/><Relationship Id="rId11" Type="http://schemas.openxmlformats.org/officeDocument/2006/relationships/hyperlink" Target="https://12factor.net/disposability" TargetMode="External"/><Relationship Id="rId5" Type="http://schemas.openxmlformats.org/officeDocument/2006/relationships/hyperlink" Target="https://12factor.net/config" TargetMode="External"/><Relationship Id="rId10" Type="http://schemas.openxmlformats.org/officeDocument/2006/relationships/hyperlink" Target="https://12factor.net/concurrency" TargetMode="External"/><Relationship Id="rId4" Type="http://schemas.openxmlformats.org/officeDocument/2006/relationships/hyperlink" Target="https://12factor.net/dependencies" TargetMode="External"/><Relationship Id="rId9" Type="http://schemas.openxmlformats.org/officeDocument/2006/relationships/hyperlink" Target="https://12factor.net/port-binding" TargetMode="External"/><Relationship Id="rId14" Type="http://schemas.openxmlformats.org/officeDocument/2006/relationships/hyperlink" Target="https://12factor.net/admin-processe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hemeOverride" Target="../theme/themeOverride1.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9226" y="2582992"/>
            <a:ext cx="4811710" cy="1828541"/>
          </a:xfrm>
          <a:prstGeom prst="rect">
            <a:avLst/>
          </a:prstGeom>
          <a:noFill/>
        </p:spPr>
        <p:txBody>
          <a:bodyPr vert="horz" wrap="square" lIns="0" tIns="0" rIns="0" bIns="182854"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32563"/>
            <a:r>
              <a:rPr lang="en-US" sz="5000" dirty="0">
                <a:solidFill>
                  <a:srgbClr val="0078D3"/>
                </a:solidFill>
                <a:latin typeface="Segoe UI Semibold"/>
              </a:rPr>
              <a:t>Microsoft Azure </a:t>
            </a:r>
            <a:br>
              <a:rPr lang="en-US" sz="5000" dirty="0">
                <a:solidFill>
                  <a:srgbClr val="0078D3"/>
                </a:solidFill>
                <a:latin typeface="Segoe UI Semibold"/>
              </a:rPr>
            </a:br>
            <a:r>
              <a:rPr lang="en-US" sz="5000" dirty="0">
                <a:solidFill>
                  <a:srgbClr val="0078D3"/>
                </a:solidFill>
                <a:latin typeface="Segoe UI Semibold"/>
              </a:rPr>
              <a:t>Discovery Day </a:t>
            </a:r>
            <a:endParaRPr lang="en-US" sz="5000" dirty="0">
              <a:solidFill>
                <a:srgbClr val="FFFFFF"/>
              </a:solidFill>
              <a:latin typeface="Segoe UI Semibold"/>
            </a:endParaRPr>
          </a:p>
        </p:txBody>
      </p:sp>
    </p:spTree>
    <p:extLst>
      <p:ext uri="{BB962C8B-B14F-4D97-AF65-F5344CB8AC3E}">
        <p14:creationId xmlns:p14="http://schemas.microsoft.com/office/powerpoint/2010/main" val="76277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34975" y="227014"/>
            <a:ext cx="11563350" cy="754061"/>
          </a:xfrm>
        </p:spPr>
        <p:txBody>
          <a:bodyPr/>
          <a:lstStyle/>
          <a:p>
            <a:r>
              <a:rPr lang="en-US" spc="-100"/>
              <a:t>Slicing the Monolith: Service boundaries</a:t>
            </a:r>
          </a:p>
        </p:txBody>
      </p:sp>
      <p:pic>
        <p:nvPicPr>
          <p:cNvPr id="3" name="Graphic 2">
            <a:extLst>
              <a:ext uri="{FF2B5EF4-FFF2-40B4-BE49-F238E27FC236}">
                <a16:creationId xmlns:a16="http://schemas.microsoft.com/office/drawing/2014/main" id="{82C9EA5B-B867-41A3-9A14-A3E71FF76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5" y="3109208"/>
            <a:ext cx="5785563" cy="3210282"/>
          </a:xfrm>
          <a:prstGeom prst="rect">
            <a:avLst/>
          </a:prstGeom>
        </p:spPr>
      </p:pic>
      <p:sp>
        <p:nvSpPr>
          <p:cNvPr id="10" name="Rectangle 9">
            <a:extLst>
              <a:ext uri="{FF2B5EF4-FFF2-40B4-BE49-F238E27FC236}">
                <a16:creationId xmlns:a16="http://schemas.microsoft.com/office/drawing/2014/main" id="{47C95A6C-B57E-4DA7-A5CC-E4F570B33615}"/>
              </a:ext>
            </a:extLst>
          </p:cNvPr>
          <p:cNvSpPr/>
          <p:nvPr/>
        </p:nvSpPr>
        <p:spPr>
          <a:xfrm>
            <a:off x="6300633" y="4021851"/>
            <a:ext cx="5770074" cy="1384995"/>
          </a:xfrm>
          <a:prstGeom prst="rect">
            <a:avLst/>
          </a:prstGeom>
        </p:spPr>
        <p:txBody>
          <a:bodyPr wrap="square">
            <a:spAutoFit/>
          </a:bodyPr>
          <a:lstStyle/>
          <a:p>
            <a:pPr algn="just"/>
            <a:r>
              <a:rPr lang="en-US" sz="2800"/>
              <a:t>A </a:t>
            </a:r>
            <a:r>
              <a:rPr lang="en-US" sz="2800" b="1">
                <a:solidFill>
                  <a:srgbClr val="0078D7"/>
                </a:solidFill>
              </a:rPr>
              <a:t>bounded context </a:t>
            </a:r>
            <a:r>
              <a:rPr lang="en-US" sz="2800"/>
              <a:t>is simply the boundary within a domain where a particular domain model applies.</a:t>
            </a:r>
            <a:endParaRPr lang="LID4096" sz="2800"/>
          </a:p>
        </p:txBody>
      </p:sp>
      <p:sp>
        <p:nvSpPr>
          <p:cNvPr id="12" name="Rectangle 11">
            <a:extLst>
              <a:ext uri="{FF2B5EF4-FFF2-40B4-BE49-F238E27FC236}">
                <a16:creationId xmlns:a16="http://schemas.microsoft.com/office/drawing/2014/main" id="{12D48A91-03AC-46F9-89F9-9755C3DE57BC}"/>
              </a:ext>
              <a:ext uri="{C183D7F6-B498-43B3-948B-1728B52AA6E4}">
                <adec:decorative xmlns:adec="http://schemas.microsoft.com/office/drawing/2017/decorative" val="1"/>
              </a:ext>
            </a:extLst>
          </p:cNvPr>
          <p:cNvSpPr/>
          <p:nvPr/>
        </p:nvSpPr>
        <p:spPr>
          <a:xfrm>
            <a:off x="6220538" y="3472584"/>
            <a:ext cx="788683" cy="1098532"/>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13" name="Rectangle 12">
            <a:extLst>
              <a:ext uri="{FF2B5EF4-FFF2-40B4-BE49-F238E27FC236}">
                <a16:creationId xmlns:a16="http://schemas.microsoft.com/office/drawing/2014/main" id="{B76E4435-ED7E-47DD-9BF6-268F59F58778}"/>
              </a:ext>
              <a:ext uri="{C183D7F6-B498-43B3-948B-1728B52AA6E4}">
                <adec:decorative xmlns:adec="http://schemas.microsoft.com/office/drawing/2017/decorative" val="1"/>
              </a:ext>
            </a:extLst>
          </p:cNvPr>
          <p:cNvSpPr/>
          <p:nvPr/>
        </p:nvSpPr>
        <p:spPr>
          <a:xfrm>
            <a:off x="11384750" y="4868301"/>
            <a:ext cx="773289" cy="1077090"/>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graphicFrame>
        <p:nvGraphicFramePr>
          <p:cNvPr id="16" name="Diagram 15">
            <a:extLst>
              <a:ext uri="{FF2B5EF4-FFF2-40B4-BE49-F238E27FC236}">
                <a16:creationId xmlns:a16="http://schemas.microsoft.com/office/drawing/2014/main" id="{3139505F-3523-4D02-BEB4-F66AFFC93566}"/>
              </a:ext>
            </a:extLst>
          </p:cNvPr>
          <p:cNvGraphicFramePr/>
          <p:nvPr>
            <p:extLst>
              <p:ext uri="{D42A27DB-BD31-4B8C-83A1-F6EECF244321}">
                <p14:modId xmlns:p14="http://schemas.microsoft.com/office/powerpoint/2010/main" val="2999756134"/>
              </p:ext>
            </p:extLst>
          </p:nvPr>
        </p:nvGraphicFramePr>
        <p:xfrm>
          <a:off x="448163" y="445123"/>
          <a:ext cx="11704941" cy="27536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 name="Isosceles Triangle 14">
            <a:extLst>
              <a:ext uri="{FF2B5EF4-FFF2-40B4-BE49-F238E27FC236}">
                <a16:creationId xmlns:a16="http://schemas.microsoft.com/office/drawing/2014/main" id="{FA2ED54B-86B9-4BE5-BBDA-5254ADA28789}"/>
              </a:ext>
            </a:extLst>
          </p:cNvPr>
          <p:cNvSpPr/>
          <p:nvPr/>
        </p:nvSpPr>
        <p:spPr bwMode="auto">
          <a:xfrm rot="10800000">
            <a:off x="4379205" y="2398629"/>
            <a:ext cx="808892" cy="710579"/>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61DC9400-FBEB-4F22-B213-BEF90DC661A3}"/>
              </a:ext>
            </a:extLst>
          </p:cNvPr>
          <p:cNvSpPr txBox="1"/>
          <p:nvPr/>
        </p:nvSpPr>
        <p:spPr>
          <a:xfrm>
            <a:off x="6220538" y="5406411"/>
            <a:ext cx="4173258" cy="549702"/>
          </a:xfrm>
          <a:prstGeom prst="rect">
            <a:avLst/>
          </a:prstGeom>
          <a:noFill/>
        </p:spPr>
        <p:txBody>
          <a:bodyPr wrap="none" lIns="182880" tIns="146304" rIns="182880" bIns="146304" rtlCol="0">
            <a:spAutoFit/>
          </a:bodyPr>
          <a:lstStyle/>
          <a:p>
            <a:pPr>
              <a:lnSpc>
                <a:spcPct val="90000"/>
              </a:lnSpc>
              <a:spcAft>
                <a:spcPts val="600"/>
              </a:spcAft>
            </a:pPr>
            <a:r>
              <a:rPr lang="de-CH" kern="0">
                <a:solidFill>
                  <a:srgbClr val="505050"/>
                </a:solidFill>
                <a:latin typeface="Segoe UI Semilight" panose="020B0402040204020203" pitchFamily="34" charset="0"/>
                <a:cs typeface="Segoe UI Semilight" panose="020B0402040204020203" pitchFamily="34" charset="0"/>
              </a:rPr>
              <a:t>[Domain-driven Design by Eric Evans]</a:t>
            </a:r>
            <a:endParaRPr lang="LID4096" kern="0">
              <a:solidFill>
                <a:srgbClr val="505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8590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Dicing the Monolith: Data considerations</a:t>
            </a:r>
          </a:p>
        </p:txBody>
      </p:sp>
      <p:pic>
        <p:nvPicPr>
          <p:cNvPr id="2" name="Picture 1">
            <a:extLst>
              <a:ext uri="{FF2B5EF4-FFF2-40B4-BE49-F238E27FC236}">
                <a16:creationId xmlns:a16="http://schemas.microsoft.com/office/drawing/2014/main" id="{55B6CE65-75FF-4D16-BBAE-A2E056F47E9D}"/>
              </a:ext>
            </a:extLst>
          </p:cNvPr>
          <p:cNvPicPr>
            <a:picLocks noChangeAspect="1"/>
          </p:cNvPicPr>
          <p:nvPr/>
        </p:nvPicPr>
        <p:blipFill>
          <a:blip r:embed="rId3"/>
          <a:stretch>
            <a:fillRect/>
          </a:stretch>
        </p:blipFill>
        <p:spPr>
          <a:xfrm>
            <a:off x="6544543" y="1469340"/>
            <a:ext cx="5597474" cy="2277791"/>
          </a:xfrm>
          <a:prstGeom prst="rect">
            <a:avLst/>
          </a:prstGeom>
        </p:spPr>
      </p:pic>
      <p:pic>
        <p:nvPicPr>
          <p:cNvPr id="3" name="Picture 2">
            <a:extLst>
              <a:ext uri="{FF2B5EF4-FFF2-40B4-BE49-F238E27FC236}">
                <a16:creationId xmlns:a16="http://schemas.microsoft.com/office/drawing/2014/main" id="{AE4921ED-27E6-40D4-98CF-BE94E1632E7A}"/>
              </a:ext>
            </a:extLst>
          </p:cNvPr>
          <p:cNvPicPr>
            <a:picLocks noChangeAspect="1"/>
          </p:cNvPicPr>
          <p:nvPr/>
        </p:nvPicPr>
        <p:blipFill>
          <a:blip r:embed="rId4"/>
          <a:stretch>
            <a:fillRect/>
          </a:stretch>
        </p:blipFill>
        <p:spPr>
          <a:xfrm>
            <a:off x="5820768" y="4235396"/>
            <a:ext cx="6321249" cy="2277790"/>
          </a:xfrm>
          <a:prstGeom prst="rect">
            <a:avLst/>
          </a:prstGeom>
        </p:spPr>
      </p:pic>
      <p:sp>
        <p:nvSpPr>
          <p:cNvPr id="6" name="TextBox 5">
            <a:extLst>
              <a:ext uri="{FF2B5EF4-FFF2-40B4-BE49-F238E27FC236}">
                <a16:creationId xmlns:a16="http://schemas.microsoft.com/office/drawing/2014/main" id="{5DE08FD7-60B7-453F-AF81-715D2D8862B5}"/>
              </a:ext>
            </a:extLst>
          </p:cNvPr>
          <p:cNvSpPr txBox="1"/>
          <p:nvPr/>
        </p:nvSpPr>
        <p:spPr>
          <a:xfrm>
            <a:off x="285386" y="862544"/>
            <a:ext cx="5978001" cy="625094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de-CH" sz="2400" kern="0" dirty="0">
                <a:solidFill>
                  <a:srgbClr val="505050"/>
                </a:solidFill>
                <a:latin typeface="Segoe UI Semilight" panose="020B0402040204020203" pitchFamily="34" charset="0"/>
                <a:cs typeface="Segoe UI Semilight" panose="020B0402040204020203" pitchFamily="34" charset="0"/>
              </a:rPr>
              <a:t>Every </a:t>
            </a:r>
            <a:r>
              <a:rPr lang="de-CH" sz="2400" kern="0" dirty="0" err="1">
                <a:solidFill>
                  <a:srgbClr val="505050"/>
                </a:solidFill>
                <a:latin typeface="Segoe UI Semilight" panose="020B0402040204020203" pitchFamily="34" charset="0"/>
                <a:cs typeface="Segoe UI Semilight" panose="020B0402040204020203" pitchFamily="34" charset="0"/>
              </a:rPr>
              <a:t>service</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manages</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its</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own</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data</a:t>
            </a: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endParaRPr lang="de-CH" sz="20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r>
              <a:rPr lang="de-CH" sz="2400" kern="0" dirty="0" err="1">
                <a:solidFill>
                  <a:srgbClr val="505050"/>
                </a:solidFill>
                <a:latin typeface="Segoe UI Semilight" panose="020B0402040204020203" pitchFamily="34" charset="0"/>
                <a:cs typeface="Segoe UI Semilight" panose="020B0402040204020203" pitchFamily="34" charset="0"/>
              </a:rPr>
              <a:t>No</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sharing</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of</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data</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stores</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between</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services</a:t>
            </a:r>
            <a:br>
              <a:rPr lang="de-CH" sz="2400" kern="0" dirty="0">
                <a:solidFill>
                  <a:srgbClr val="505050"/>
                </a:solidFill>
                <a:latin typeface="Segoe UI Semilight" panose="020B0402040204020203" pitchFamily="34" charset="0"/>
                <a:cs typeface="Segoe UI Semilight" panose="020B0402040204020203" pitchFamily="34" charset="0"/>
              </a:rPr>
            </a:b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r>
              <a:rPr lang="de-CH" sz="2400" kern="0" dirty="0">
                <a:solidFill>
                  <a:srgbClr val="505050"/>
                </a:solidFill>
                <a:latin typeface="Segoe UI Semilight" panose="020B0402040204020203" pitchFamily="34" charset="0"/>
                <a:cs typeface="Segoe UI Semilight" panose="020B0402040204020203" pitchFamily="34" charset="0"/>
              </a:rPr>
              <a:t>Service </a:t>
            </a:r>
            <a:r>
              <a:rPr lang="de-CH" sz="2400" kern="0" dirty="0" err="1">
                <a:solidFill>
                  <a:srgbClr val="505050"/>
                </a:solidFill>
                <a:latin typeface="Segoe UI Semilight" panose="020B0402040204020203" pitchFamily="34" charset="0"/>
                <a:cs typeface="Segoe UI Semilight" panose="020B0402040204020203" pitchFamily="34" charset="0"/>
              </a:rPr>
              <a:t>might</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represent</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the</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source</a:t>
            </a:r>
            <a:br>
              <a:rPr lang="de-CH" sz="2400" kern="0" dirty="0">
                <a:solidFill>
                  <a:srgbClr val="505050"/>
                </a:solidFill>
                <a:latin typeface="Segoe UI Semilight" panose="020B0402040204020203" pitchFamily="34" charset="0"/>
                <a:cs typeface="Segoe UI Semilight" panose="020B0402040204020203" pitchFamily="34" charset="0"/>
              </a:rPr>
            </a:br>
            <a:r>
              <a:rPr lang="de-CH" sz="2400" kern="0" dirty="0" err="1">
                <a:solidFill>
                  <a:srgbClr val="505050"/>
                </a:solidFill>
                <a:latin typeface="Segoe UI Semilight" panose="020B0402040204020203" pitchFamily="34" charset="0"/>
                <a:cs typeface="Segoe UI Semilight" panose="020B0402040204020203" pitchFamily="34" charset="0"/>
              </a:rPr>
              <a:t>of</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truth</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for</a:t>
            </a:r>
            <a:r>
              <a:rPr lang="de-CH" sz="2400" kern="0" dirty="0">
                <a:solidFill>
                  <a:srgbClr val="505050"/>
                </a:solidFill>
                <a:latin typeface="Segoe UI Semilight" panose="020B0402040204020203" pitchFamily="34" charset="0"/>
                <a:cs typeface="Segoe UI Semilight" panose="020B0402040204020203" pitchFamily="34" charset="0"/>
              </a:rPr>
              <a:t> a </a:t>
            </a:r>
            <a:r>
              <a:rPr lang="de-CH" sz="2400" kern="0" dirty="0" err="1">
                <a:solidFill>
                  <a:srgbClr val="505050"/>
                </a:solidFill>
                <a:latin typeface="Segoe UI Semilight" panose="020B0402040204020203" pitchFamily="34" charset="0"/>
                <a:cs typeface="Segoe UI Semilight" panose="020B0402040204020203" pitchFamily="34" charset="0"/>
              </a:rPr>
              <a:t>given</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entity</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master</a:t>
            </a:r>
            <a:r>
              <a:rPr lang="de-CH" sz="2400" kern="0" dirty="0">
                <a:solidFill>
                  <a:srgbClr val="505050"/>
                </a:solidFill>
                <a:latin typeface="Segoe UI Semilight" panose="020B0402040204020203" pitchFamily="34" charset="0"/>
                <a:cs typeface="Segoe UI Semilight" panose="020B0402040204020203" pitchFamily="34" charset="0"/>
              </a:rPr>
              <a:t>»)</a:t>
            </a:r>
          </a:p>
          <a:p>
            <a:pPr marL="342900" indent="-342900">
              <a:lnSpc>
                <a:spcPct val="90000"/>
              </a:lnSpc>
              <a:spcAft>
                <a:spcPts val="600"/>
              </a:spcAft>
              <a:buFont typeface="Wingdings" panose="05000000000000000000" pitchFamily="2" charset="2"/>
              <a:buChar char="§"/>
            </a:pP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r>
              <a:rPr lang="de-CH" sz="2400" kern="0" dirty="0">
                <a:solidFill>
                  <a:srgbClr val="505050"/>
                </a:solidFill>
                <a:latin typeface="Segoe UI Semilight" panose="020B0402040204020203" pitchFamily="34" charset="0"/>
                <a:cs typeface="Segoe UI Semilight" panose="020B0402040204020203" pitchFamily="34" charset="0"/>
              </a:rPr>
              <a:t>Other </a:t>
            </a:r>
            <a:r>
              <a:rPr lang="de-CH" sz="2400" kern="0" dirty="0" err="1">
                <a:solidFill>
                  <a:srgbClr val="505050"/>
                </a:solidFill>
                <a:latin typeface="Segoe UI Semilight" panose="020B0402040204020203" pitchFamily="34" charset="0"/>
                <a:cs typeface="Segoe UI Semilight" panose="020B0402040204020203" pitchFamily="34" charset="0"/>
              </a:rPr>
              <a:t>services</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might</a:t>
            </a:r>
            <a:r>
              <a:rPr lang="de-CH" sz="2400" kern="0" dirty="0">
                <a:solidFill>
                  <a:srgbClr val="505050"/>
                </a:solidFill>
                <a:latin typeface="Segoe UI Semilight" panose="020B0402040204020203" pitchFamily="34" charset="0"/>
                <a:cs typeface="Segoe UI Semilight" panose="020B0402040204020203" pitchFamily="34" charset="0"/>
              </a:rPr>
              <a:t> hold a </a:t>
            </a:r>
            <a:r>
              <a:rPr lang="de-CH" sz="2400" kern="0" dirty="0" err="1">
                <a:solidFill>
                  <a:srgbClr val="505050"/>
                </a:solidFill>
                <a:latin typeface="Segoe UI Semilight" panose="020B0402040204020203" pitchFamily="34" charset="0"/>
                <a:cs typeface="Segoe UI Semilight" panose="020B0402040204020203" pitchFamily="34" charset="0"/>
              </a:rPr>
              <a:t>subset</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of</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the</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entity</a:t>
            </a: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r>
              <a:rPr lang="de-CH" sz="2400" kern="0" dirty="0" err="1">
                <a:solidFill>
                  <a:srgbClr val="505050"/>
                </a:solidFill>
                <a:latin typeface="Segoe UI Semilight" panose="020B0402040204020203" pitchFamily="34" charset="0"/>
                <a:cs typeface="Segoe UI Semilight" panose="020B0402040204020203" pitchFamily="34" charset="0"/>
              </a:rPr>
              <a:t>Embrace</a:t>
            </a:r>
            <a:r>
              <a:rPr lang="de-CH" sz="2400" kern="0" dirty="0">
                <a:solidFill>
                  <a:srgbClr val="505050"/>
                </a:solidFill>
                <a:latin typeface="Segoe UI Semilight" panose="020B0402040204020203" pitchFamily="34" charset="0"/>
                <a:cs typeface="Segoe UI Semilight" panose="020B0402040204020203" pitchFamily="34" charset="0"/>
              </a:rPr>
              <a:t> eventual </a:t>
            </a:r>
            <a:r>
              <a:rPr lang="de-CH" sz="2400" kern="0" dirty="0" err="1">
                <a:solidFill>
                  <a:srgbClr val="505050"/>
                </a:solidFill>
                <a:latin typeface="Segoe UI Semilight" panose="020B0402040204020203" pitchFamily="34" charset="0"/>
                <a:cs typeface="Segoe UI Semilight" panose="020B0402040204020203" pitchFamily="34" charset="0"/>
              </a:rPr>
              <a:t>consistency</a:t>
            </a:r>
            <a:br>
              <a:rPr lang="de-CH" sz="2400" kern="0" dirty="0">
                <a:solidFill>
                  <a:srgbClr val="505050"/>
                </a:solidFill>
                <a:latin typeface="Segoe UI Semilight" panose="020B0402040204020203" pitchFamily="34" charset="0"/>
                <a:cs typeface="Segoe UI Semilight" panose="020B0402040204020203" pitchFamily="34" charset="0"/>
              </a:rPr>
            </a:br>
            <a:r>
              <a:rPr lang="de-CH" sz="2400" kern="0" dirty="0">
                <a:solidFill>
                  <a:srgbClr val="505050"/>
                </a:solidFill>
                <a:latin typeface="Segoe UI Semilight" panose="020B0402040204020203" pitchFamily="34" charset="0"/>
                <a:cs typeface="Segoe UI Semilight" panose="020B0402040204020203" pitchFamily="34" charset="0"/>
              </a:rPr>
              <a:t>(</a:t>
            </a:r>
            <a:r>
              <a:rPr lang="de-CH" sz="2400" kern="0" dirty="0" err="1">
                <a:solidFill>
                  <a:srgbClr val="505050"/>
                </a:solidFill>
                <a:latin typeface="Segoe UI Semilight" panose="020B0402040204020203" pitchFamily="34" charset="0"/>
                <a:cs typeface="Segoe UI Semilight" panose="020B0402040204020203" pitchFamily="34" charset="0"/>
              </a:rPr>
              <a:t>no</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distributed</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transactions</a:t>
            </a:r>
            <a:r>
              <a:rPr lang="de-CH" sz="2400" kern="0" dirty="0">
                <a:solidFill>
                  <a:srgbClr val="505050"/>
                </a:solidFill>
                <a:latin typeface="Segoe UI Semilight" panose="020B0402040204020203" pitchFamily="34" charset="0"/>
                <a:cs typeface="Segoe UI Semilight" panose="020B0402040204020203" pitchFamily="34" charset="0"/>
              </a:rPr>
              <a:t>)</a:t>
            </a:r>
          </a:p>
          <a:p>
            <a:pPr marL="342900" indent="-342900">
              <a:lnSpc>
                <a:spcPct val="90000"/>
              </a:lnSpc>
              <a:spcAft>
                <a:spcPts val="600"/>
              </a:spcAft>
              <a:buFont typeface="Wingdings" panose="05000000000000000000" pitchFamily="2" charset="2"/>
              <a:buChar char="§"/>
            </a:pPr>
            <a:endParaRPr lang="de-CH" sz="2400" kern="0" dirty="0">
              <a:solidFill>
                <a:srgbClr val="505050"/>
              </a:solidFill>
              <a:latin typeface="Segoe UI Semilight" panose="020B0402040204020203" pitchFamily="34" charset="0"/>
              <a:cs typeface="Segoe UI Semilight" panose="020B0402040204020203" pitchFamily="34" charset="0"/>
            </a:endParaRPr>
          </a:p>
          <a:p>
            <a:pPr marL="342900" indent="-342900">
              <a:lnSpc>
                <a:spcPct val="90000"/>
              </a:lnSpc>
              <a:spcAft>
                <a:spcPts val="600"/>
              </a:spcAft>
              <a:buFont typeface="Wingdings" panose="05000000000000000000" pitchFamily="2" charset="2"/>
              <a:buChar char="§"/>
            </a:pPr>
            <a:r>
              <a:rPr lang="de-CH" sz="2400" kern="0" dirty="0">
                <a:solidFill>
                  <a:srgbClr val="505050"/>
                </a:solidFill>
                <a:latin typeface="Segoe UI Semilight" panose="020B0402040204020203" pitchFamily="34" charset="0"/>
                <a:cs typeface="Segoe UI Semilight" panose="020B0402040204020203" pitchFamily="34" charset="0"/>
              </a:rPr>
              <a:t>Profit </a:t>
            </a:r>
            <a:r>
              <a:rPr lang="de-CH" sz="2400" kern="0" dirty="0" err="1">
                <a:solidFill>
                  <a:srgbClr val="505050"/>
                </a:solidFill>
                <a:latin typeface="Segoe UI Semilight" panose="020B0402040204020203" pitchFamily="34" charset="0"/>
                <a:cs typeface="Segoe UI Semilight" panose="020B0402040204020203" pitchFamily="34" charset="0"/>
              </a:rPr>
              <a:t>from</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polyglot</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persistence</a:t>
            </a:r>
            <a:r>
              <a:rPr lang="de-CH" sz="2400" kern="0" dirty="0">
                <a:solidFill>
                  <a:srgbClr val="505050"/>
                </a:solidFill>
                <a:latin typeface="Segoe UI Semilight" panose="020B0402040204020203" pitchFamily="34" charset="0"/>
                <a:cs typeface="Segoe UI Semilight" panose="020B0402040204020203" pitchFamily="34" charset="0"/>
              </a:rPr>
              <a:t> / </a:t>
            </a:r>
            <a:r>
              <a:rPr lang="de-CH" sz="2400" kern="0" dirty="0" err="1">
                <a:solidFill>
                  <a:srgbClr val="505050"/>
                </a:solidFill>
                <a:latin typeface="Segoe UI Semilight" panose="020B0402040204020203" pitchFamily="34" charset="0"/>
                <a:cs typeface="Segoe UI Semilight" panose="020B0402040204020203" pitchFamily="34" charset="0"/>
              </a:rPr>
              <a:t>materialized</a:t>
            </a:r>
            <a:r>
              <a:rPr lang="de-CH" sz="2400" kern="0" dirty="0">
                <a:solidFill>
                  <a:srgbClr val="505050"/>
                </a:solidFill>
                <a:latin typeface="Segoe UI Semilight" panose="020B0402040204020203" pitchFamily="34" charset="0"/>
                <a:cs typeface="Segoe UI Semilight" panose="020B0402040204020203" pitchFamily="34" charset="0"/>
              </a:rPr>
              <a:t> </a:t>
            </a:r>
            <a:r>
              <a:rPr lang="de-CH" sz="2400" kern="0" dirty="0" err="1">
                <a:solidFill>
                  <a:srgbClr val="505050"/>
                </a:solidFill>
                <a:latin typeface="Segoe UI Semilight" panose="020B0402040204020203" pitchFamily="34" charset="0"/>
                <a:cs typeface="Segoe UI Semilight" panose="020B0402040204020203" pitchFamily="34" charset="0"/>
              </a:rPr>
              <a:t>view</a:t>
            </a:r>
            <a:endParaRPr lang="de-CH" sz="2400" kern="0" dirty="0">
              <a:solidFill>
                <a:srgbClr val="505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7006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Design Patterns for Microservices</a:t>
            </a:r>
          </a:p>
        </p:txBody>
      </p:sp>
      <p:sp>
        <p:nvSpPr>
          <p:cNvPr id="8" name="Text Placeholder 5">
            <a:extLst>
              <a:ext uri="{FF2B5EF4-FFF2-40B4-BE49-F238E27FC236}">
                <a16:creationId xmlns:a16="http://schemas.microsoft.com/office/drawing/2014/main" id="{70B28840-346A-4BFA-B2EA-72F869913E72}"/>
              </a:ext>
            </a:extLst>
          </p:cNvPr>
          <p:cNvSpPr txBox="1">
            <a:spLocks/>
          </p:cNvSpPr>
          <p:nvPr/>
        </p:nvSpPr>
        <p:spPr>
          <a:xfrm>
            <a:off x="3318183" y="1799124"/>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695" indent="-285695">
              <a:buFont typeface="Arial" panose="020B0604020202020204" pitchFamily="34" charset="0"/>
              <a:buChar char="•"/>
              <a:defRPr/>
            </a:pPr>
            <a:endParaRPr lang="en-US" sz="1600" b="0">
              <a:solidFill>
                <a:srgbClr val="000000"/>
              </a:solidFill>
            </a:endParaRPr>
          </a:p>
        </p:txBody>
      </p:sp>
      <p:sp>
        <p:nvSpPr>
          <p:cNvPr id="9" name="Text Placeholder 5">
            <a:extLst>
              <a:ext uri="{FF2B5EF4-FFF2-40B4-BE49-F238E27FC236}">
                <a16:creationId xmlns:a16="http://schemas.microsoft.com/office/drawing/2014/main" id="{5257750E-609A-4E7C-8DB5-32252AEE15D1}"/>
              </a:ext>
            </a:extLst>
          </p:cNvPr>
          <p:cNvSpPr txBox="1">
            <a:spLocks/>
          </p:cNvSpPr>
          <p:nvPr/>
        </p:nvSpPr>
        <p:spPr>
          <a:xfrm>
            <a:off x="495665" y="1373552"/>
            <a:ext cx="3857799" cy="429112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Char char="§"/>
              <a:defRPr/>
            </a:pPr>
            <a:r>
              <a:rPr lang="en-US" sz="2400" b="0">
                <a:solidFill>
                  <a:srgbClr val="000000"/>
                </a:solidFill>
              </a:rPr>
              <a:t>API Gateway</a:t>
            </a:r>
          </a:p>
          <a:p>
            <a:pPr marL="457200" indent="-457200">
              <a:buFont typeface="Wingdings" panose="05000000000000000000" pitchFamily="2" charset="2"/>
              <a:buChar char="§"/>
              <a:defRPr/>
            </a:pPr>
            <a:r>
              <a:rPr lang="en-US" sz="2400" b="0">
                <a:solidFill>
                  <a:srgbClr val="000000"/>
                </a:solidFill>
              </a:rPr>
              <a:t>Ambassador</a:t>
            </a:r>
          </a:p>
          <a:p>
            <a:pPr marL="457200" indent="-457200">
              <a:buFont typeface="Wingdings" panose="05000000000000000000" pitchFamily="2" charset="2"/>
              <a:buChar char="§"/>
              <a:defRPr/>
            </a:pPr>
            <a:r>
              <a:rPr lang="en-US" sz="2400" b="0">
                <a:solidFill>
                  <a:srgbClr val="000000"/>
                </a:solidFill>
              </a:rPr>
              <a:t>Sidecar</a:t>
            </a:r>
          </a:p>
          <a:p>
            <a:pPr marL="457200" indent="-457200">
              <a:buFont typeface="Wingdings" panose="05000000000000000000" pitchFamily="2" charset="2"/>
              <a:buChar char="§"/>
              <a:defRPr/>
            </a:pPr>
            <a:r>
              <a:rPr lang="en-US" sz="2400" b="0">
                <a:solidFill>
                  <a:srgbClr val="000000"/>
                </a:solidFill>
                <a:latin typeface="Segoe UI"/>
              </a:rPr>
              <a:t>Strangler</a:t>
            </a:r>
          </a:p>
          <a:p>
            <a:pPr marL="457200" indent="-457200">
              <a:buFont typeface="Wingdings" panose="05000000000000000000" pitchFamily="2" charset="2"/>
              <a:buChar char="§"/>
              <a:defRPr/>
            </a:pPr>
            <a:r>
              <a:rPr lang="en-US" sz="2400" b="0">
                <a:solidFill>
                  <a:srgbClr val="000000"/>
                </a:solidFill>
                <a:latin typeface="Segoe UI"/>
              </a:rPr>
              <a:t>Anti-corruption layer</a:t>
            </a:r>
          </a:p>
          <a:p>
            <a:pPr marL="457200" indent="-457200">
              <a:buFont typeface="Wingdings" panose="05000000000000000000" pitchFamily="2" charset="2"/>
              <a:buChar char="§"/>
              <a:defRPr/>
            </a:pPr>
            <a:r>
              <a:rPr lang="en-US" sz="2400" b="0">
                <a:solidFill>
                  <a:srgbClr val="000000"/>
                </a:solidFill>
              </a:rPr>
              <a:t>Bulkhead</a:t>
            </a:r>
          </a:p>
          <a:p>
            <a:pPr marL="457200" indent="-457200">
              <a:buFont typeface="Wingdings" panose="05000000000000000000" pitchFamily="2" charset="2"/>
              <a:buChar char="§"/>
              <a:defRPr/>
            </a:pPr>
            <a:r>
              <a:rPr lang="en-US" sz="2400" b="0">
                <a:solidFill>
                  <a:srgbClr val="000000"/>
                </a:solidFill>
              </a:rPr>
              <a:t>Gateway Offloading</a:t>
            </a:r>
          </a:p>
          <a:p>
            <a:pPr marL="457200" indent="-457200">
              <a:buFont typeface="Wingdings" panose="05000000000000000000" pitchFamily="2" charset="2"/>
              <a:buChar char="§"/>
              <a:defRPr/>
            </a:pPr>
            <a:r>
              <a:rPr lang="en-US" sz="2400" b="0">
                <a:solidFill>
                  <a:srgbClr val="000000"/>
                </a:solidFill>
              </a:rPr>
              <a:t>Circuit Breaker</a:t>
            </a:r>
          </a:p>
          <a:p>
            <a:pPr marL="457200" indent="-457200">
              <a:buFont typeface="Wingdings" panose="05000000000000000000" pitchFamily="2" charset="2"/>
              <a:buChar char="§"/>
              <a:defRPr/>
            </a:pPr>
            <a:r>
              <a:rPr lang="en-US" sz="2400" b="0">
                <a:solidFill>
                  <a:srgbClr val="000000"/>
                </a:solidFill>
              </a:rPr>
              <a:t>Cache-Aside</a:t>
            </a:r>
          </a:p>
        </p:txBody>
      </p:sp>
      <p:pic>
        <p:nvPicPr>
          <p:cNvPr id="3074" name="Picture 2" descr="https://azurecomcdn.azureedge.net/mediahandler/acomblog/media/Default/blog/ba865aef-4e7f-4b97-a94b-517aacf8d29a.png">
            <a:extLst>
              <a:ext uri="{FF2B5EF4-FFF2-40B4-BE49-F238E27FC236}">
                <a16:creationId xmlns:a16="http://schemas.microsoft.com/office/drawing/2014/main" id="{5516E1CE-A395-4DE1-93D5-8A7BCFB09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045" y="1334219"/>
            <a:ext cx="7026456" cy="4941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73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34975" y="227014"/>
            <a:ext cx="11563350" cy="754061"/>
          </a:xfrm>
        </p:spPr>
        <p:txBody>
          <a:bodyPr/>
          <a:lstStyle/>
          <a:p>
            <a:r>
              <a:rPr lang="en-US" spc="-100"/>
              <a:t>Orchestration vs Choreography</a:t>
            </a:r>
          </a:p>
        </p:txBody>
      </p:sp>
      <p:sp>
        <p:nvSpPr>
          <p:cNvPr id="3" name="Rectangle: Rounded Corners 2">
            <a:extLst>
              <a:ext uri="{FF2B5EF4-FFF2-40B4-BE49-F238E27FC236}">
                <a16:creationId xmlns:a16="http://schemas.microsoft.com/office/drawing/2014/main" id="{D55E4917-9100-41FA-92CD-6569C3D0F438}"/>
              </a:ext>
            </a:extLst>
          </p:cNvPr>
          <p:cNvSpPr/>
          <p:nvPr/>
        </p:nvSpPr>
        <p:spPr bwMode="auto">
          <a:xfrm rot="16200000">
            <a:off x="3253374" y="1089117"/>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37C6D14A-72BD-4CE8-890F-ECF95E25BDBC}"/>
              </a:ext>
            </a:extLst>
          </p:cNvPr>
          <p:cNvSpPr/>
          <p:nvPr/>
        </p:nvSpPr>
        <p:spPr bwMode="auto">
          <a:xfrm rot="16200000">
            <a:off x="3253374" y="2252764"/>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A4F54BB0-4DA3-4FE7-B111-D2783FABB960}"/>
              </a:ext>
            </a:extLst>
          </p:cNvPr>
          <p:cNvSpPr/>
          <p:nvPr/>
        </p:nvSpPr>
        <p:spPr bwMode="auto">
          <a:xfrm rot="16200000">
            <a:off x="3253374" y="355402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921BB8B-CB41-470E-B3FF-7FCFC89C9F18}"/>
              </a:ext>
            </a:extLst>
          </p:cNvPr>
          <p:cNvSpPr/>
          <p:nvPr/>
        </p:nvSpPr>
        <p:spPr bwMode="auto">
          <a:xfrm rot="16200000">
            <a:off x="745776" y="2252763"/>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Arrow: Right 1">
            <a:extLst>
              <a:ext uri="{FF2B5EF4-FFF2-40B4-BE49-F238E27FC236}">
                <a16:creationId xmlns:a16="http://schemas.microsoft.com/office/drawing/2014/main" id="{EB3DE218-4E9B-4AB6-8838-60BCD20CED71}"/>
              </a:ext>
            </a:extLst>
          </p:cNvPr>
          <p:cNvSpPr/>
          <p:nvPr/>
        </p:nvSpPr>
        <p:spPr bwMode="auto">
          <a:xfrm rot="19185541">
            <a:off x="1835803" y="201119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3192E9F4-DF85-4B01-8436-32287D4BA310}"/>
              </a:ext>
            </a:extLst>
          </p:cNvPr>
          <p:cNvSpPr/>
          <p:nvPr/>
        </p:nvSpPr>
        <p:spPr bwMode="auto">
          <a:xfrm rot="2143183">
            <a:off x="1836369" y="349139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AB6EF9D1-F0E1-4351-B29D-8F1E6D7AF57A}"/>
              </a:ext>
            </a:extLst>
          </p:cNvPr>
          <p:cNvSpPr/>
          <p:nvPr/>
        </p:nvSpPr>
        <p:spPr bwMode="auto">
          <a:xfrm>
            <a:off x="1835802" y="2705745"/>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B8E8539-63BD-48FD-8D60-B4766E146C7E}"/>
              </a:ext>
            </a:extLst>
          </p:cNvPr>
          <p:cNvSpPr/>
          <p:nvPr/>
        </p:nvSpPr>
        <p:spPr>
          <a:xfrm>
            <a:off x="1830595" y="1469250"/>
            <a:ext cx="691215"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Send</a:t>
            </a:r>
            <a:endParaRPr lang="LID4096"/>
          </a:p>
        </p:txBody>
      </p:sp>
      <p:sp>
        <p:nvSpPr>
          <p:cNvPr id="15" name="Rectangle: Rounded Corners 14">
            <a:extLst>
              <a:ext uri="{FF2B5EF4-FFF2-40B4-BE49-F238E27FC236}">
                <a16:creationId xmlns:a16="http://schemas.microsoft.com/office/drawing/2014/main" id="{36F763F1-5CCB-4992-B6F8-4FCC803B609B}"/>
              </a:ext>
            </a:extLst>
          </p:cNvPr>
          <p:cNvSpPr/>
          <p:nvPr/>
        </p:nvSpPr>
        <p:spPr bwMode="auto">
          <a:xfrm rot="16200000">
            <a:off x="10861081" y="1089117"/>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25326046-AA7F-48EF-96A3-30A20887BCCE}"/>
              </a:ext>
            </a:extLst>
          </p:cNvPr>
          <p:cNvSpPr/>
          <p:nvPr/>
        </p:nvSpPr>
        <p:spPr bwMode="auto">
          <a:xfrm rot="16200000">
            <a:off x="10861081" y="2252764"/>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764FD04D-C1B1-4716-B098-E89D196A3834}"/>
              </a:ext>
            </a:extLst>
          </p:cNvPr>
          <p:cNvSpPr/>
          <p:nvPr/>
        </p:nvSpPr>
        <p:spPr bwMode="auto">
          <a:xfrm rot="16200000">
            <a:off x="10861081" y="355402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A2659F8B-DDF2-40F1-9741-8CF9AA27F7FE}"/>
              </a:ext>
            </a:extLst>
          </p:cNvPr>
          <p:cNvSpPr/>
          <p:nvPr/>
        </p:nvSpPr>
        <p:spPr bwMode="auto">
          <a:xfrm rot="16200000">
            <a:off x="7057227" y="348234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55DA3A4E-4532-4295-BC25-2A94CB5B9A8B}"/>
              </a:ext>
            </a:extLst>
          </p:cNvPr>
          <p:cNvSpPr/>
          <p:nvPr/>
        </p:nvSpPr>
        <p:spPr bwMode="auto">
          <a:xfrm rot="8737907">
            <a:off x="9443510" y="201119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9BE27419-9B4E-406F-8532-84004C2D33F8}"/>
              </a:ext>
            </a:extLst>
          </p:cNvPr>
          <p:cNvSpPr/>
          <p:nvPr/>
        </p:nvSpPr>
        <p:spPr bwMode="auto">
          <a:xfrm rot="12889379">
            <a:off x="9444510" y="3674221"/>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A650E8F3-7C6B-45B7-9A5B-565890EA79C9}"/>
              </a:ext>
            </a:extLst>
          </p:cNvPr>
          <p:cNvSpPr/>
          <p:nvPr/>
        </p:nvSpPr>
        <p:spPr bwMode="auto">
          <a:xfrm rot="10800000">
            <a:off x="9443509" y="2705745"/>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51007ED-2217-4841-AEF3-8BE8451685D3}"/>
              </a:ext>
            </a:extLst>
          </p:cNvPr>
          <p:cNvSpPr/>
          <p:nvPr/>
        </p:nvSpPr>
        <p:spPr>
          <a:xfrm>
            <a:off x="9203462" y="1469250"/>
            <a:ext cx="1160895"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Subscribe</a:t>
            </a:r>
            <a:endParaRPr lang="LID4096"/>
          </a:p>
        </p:txBody>
      </p:sp>
      <p:sp>
        <p:nvSpPr>
          <p:cNvPr id="23" name="Lightning Bolt 22">
            <a:extLst>
              <a:ext uri="{FF2B5EF4-FFF2-40B4-BE49-F238E27FC236}">
                <a16:creationId xmlns:a16="http://schemas.microsoft.com/office/drawing/2014/main" id="{43158929-89A5-48E8-98B3-714CFB88405D}"/>
              </a:ext>
            </a:extLst>
          </p:cNvPr>
          <p:cNvSpPr/>
          <p:nvPr/>
        </p:nvSpPr>
        <p:spPr bwMode="auto">
          <a:xfrm>
            <a:off x="8659390" y="2420291"/>
            <a:ext cx="708391" cy="1087402"/>
          </a:xfrm>
          <a:prstGeom prst="lightningBol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23C923C3-2870-4152-81FC-3AA640797A9C}"/>
              </a:ext>
            </a:extLst>
          </p:cNvPr>
          <p:cNvSpPr/>
          <p:nvPr/>
        </p:nvSpPr>
        <p:spPr>
          <a:xfrm>
            <a:off x="8709119" y="3522876"/>
            <a:ext cx="737702"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Event</a:t>
            </a:r>
            <a:endParaRPr lang="LID4096"/>
          </a:p>
        </p:txBody>
      </p:sp>
      <p:sp>
        <p:nvSpPr>
          <p:cNvPr id="25" name="Arrow: Right 24">
            <a:extLst>
              <a:ext uri="{FF2B5EF4-FFF2-40B4-BE49-F238E27FC236}">
                <a16:creationId xmlns:a16="http://schemas.microsoft.com/office/drawing/2014/main" id="{0D3A2B6F-24CA-4BF3-8DA9-2A7093541E7C}"/>
              </a:ext>
            </a:extLst>
          </p:cNvPr>
          <p:cNvSpPr/>
          <p:nvPr/>
        </p:nvSpPr>
        <p:spPr bwMode="auto">
          <a:xfrm rot="19562881">
            <a:off x="7692391" y="3211922"/>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ABEB3467-7BCF-4ED1-AE80-23D0AF56127B}"/>
              </a:ext>
            </a:extLst>
          </p:cNvPr>
          <p:cNvSpPr/>
          <p:nvPr/>
        </p:nvSpPr>
        <p:spPr>
          <a:xfrm>
            <a:off x="6936312" y="2965668"/>
            <a:ext cx="910827"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Publish</a:t>
            </a:r>
            <a:endParaRPr lang="LID4096"/>
          </a:p>
        </p:txBody>
      </p:sp>
      <p:sp>
        <p:nvSpPr>
          <p:cNvPr id="27" name="Rectangle 26">
            <a:extLst>
              <a:ext uri="{FF2B5EF4-FFF2-40B4-BE49-F238E27FC236}">
                <a16:creationId xmlns:a16="http://schemas.microsoft.com/office/drawing/2014/main" id="{A7499538-4ABF-42E5-86E7-5DC41AD1655A}"/>
              </a:ext>
            </a:extLst>
          </p:cNvPr>
          <p:cNvSpPr/>
          <p:nvPr/>
        </p:nvSpPr>
        <p:spPr>
          <a:xfrm>
            <a:off x="1252495" y="4935256"/>
            <a:ext cx="2163157" cy="461665"/>
          </a:xfrm>
          <a:prstGeom prst="rect">
            <a:avLst/>
          </a:prstGeom>
        </p:spPr>
        <p:txBody>
          <a:bodyPr wrap="none">
            <a:spAutoFit/>
          </a:bodyPr>
          <a:lstStyle/>
          <a:p>
            <a:pPr algn="ctr"/>
            <a:r>
              <a:rPr lang="en-US" sz="2400" b="1">
                <a:solidFill>
                  <a:srgbClr val="0078D7"/>
                </a:solidFill>
              </a:rPr>
              <a:t>Orchestration</a:t>
            </a:r>
            <a:endParaRPr lang="LID4096" sz="2000"/>
          </a:p>
        </p:txBody>
      </p:sp>
      <p:sp>
        <p:nvSpPr>
          <p:cNvPr id="28" name="Rectangle 27">
            <a:extLst>
              <a:ext uri="{FF2B5EF4-FFF2-40B4-BE49-F238E27FC236}">
                <a16:creationId xmlns:a16="http://schemas.microsoft.com/office/drawing/2014/main" id="{46515623-2FD3-43F0-82A8-A6AFDDCE82D6}"/>
              </a:ext>
            </a:extLst>
          </p:cNvPr>
          <p:cNvSpPr/>
          <p:nvPr/>
        </p:nvSpPr>
        <p:spPr>
          <a:xfrm>
            <a:off x="7898370" y="4935256"/>
            <a:ext cx="2244910" cy="461665"/>
          </a:xfrm>
          <a:prstGeom prst="rect">
            <a:avLst/>
          </a:prstGeom>
        </p:spPr>
        <p:txBody>
          <a:bodyPr wrap="none">
            <a:spAutoFit/>
          </a:bodyPr>
          <a:lstStyle/>
          <a:p>
            <a:pPr algn="ctr"/>
            <a:r>
              <a:rPr lang="en-US" sz="2400" b="1">
                <a:solidFill>
                  <a:srgbClr val="0078D7"/>
                </a:solidFill>
              </a:rPr>
              <a:t>Choreography</a:t>
            </a:r>
            <a:endParaRPr lang="LID4096" sz="2000"/>
          </a:p>
        </p:txBody>
      </p:sp>
      <p:sp>
        <p:nvSpPr>
          <p:cNvPr id="31" name="Arrow: Right 30">
            <a:extLst>
              <a:ext uri="{FF2B5EF4-FFF2-40B4-BE49-F238E27FC236}">
                <a16:creationId xmlns:a16="http://schemas.microsoft.com/office/drawing/2014/main" id="{AC583711-5977-4DFA-AEFD-17A6EAD62757}"/>
              </a:ext>
            </a:extLst>
          </p:cNvPr>
          <p:cNvSpPr/>
          <p:nvPr/>
        </p:nvSpPr>
        <p:spPr bwMode="auto">
          <a:xfrm>
            <a:off x="2331076" y="5483590"/>
            <a:ext cx="6872386" cy="668995"/>
          </a:xfrm>
          <a:prstGeom prst="righ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de-DE" sz="2400">
                <a:gradFill>
                  <a:gsLst>
                    <a:gs pos="0">
                      <a:srgbClr val="FFFFFF"/>
                    </a:gs>
                    <a:gs pos="100000">
                      <a:srgbClr val="FFFFFF"/>
                    </a:gs>
                  </a:gsLst>
                  <a:lin ang="5400000" scaled="0"/>
                </a:gradFill>
                <a:ea typeface="Segoe UI" pitchFamily="34" charset="0"/>
                <a:cs typeface="Segoe UI" pitchFamily="34" charset="0"/>
              </a:rPr>
              <a:t>Less coupling</a:t>
            </a: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Arrow: Left 32">
            <a:extLst>
              <a:ext uri="{FF2B5EF4-FFF2-40B4-BE49-F238E27FC236}">
                <a16:creationId xmlns:a16="http://schemas.microsoft.com/office/drawing/2014/main" id="{C7A2B1C4-E47A-47BF-A897-C1111F16F310}"/>
              </a:ext>
            </a:extLst>
          </p:cNvPr>
          <p:cNvSpPr/>
          <p:nvPr/>
        </p:nvSpPr>
        <p:spPr bwMode="auto">
          <a:xfrm>
            <a:off x="2331077" y="6165912"/>
            <a:ext cx="6872385" cy="668995"/>
          </a:xfrm>
          <a:prstGeom prst="lef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de-DE" sz="2400">
                <a:gradFill>
                  <a:gsLst>
                    <a:gs pos="0">
                      <a:srgbClr val="FFFFFF"/>
                    </a:gs>
                    <a:gs pos="100000">
                      <a:srgbClr val="FFFFFF"/>
                    </a:gs>
                  </a:gsLst>
                  <a:lin ang="5400000" scaled="0"/>
                </a:gradFill>
                <a:ea typeface="Segoe UI" pitchFamily="34" charset="0"/>
                <a:cs typeface="Segoe UI" pitchFamily="34" charset="0"/>
              </a:rPr>
              <a:t>More transparency</a:t>
            </a: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19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Interservice communication</a:t>
            </a:r>
          </a:p>
        </p:txBody>
      </p:sp>
      <p:sp>
        <p:nvSpPr>
          <p:cNvPr id="9" name="Rectangle 8">
            <a:extLst>
              <a:ext uri="{FF2B5EF4-FFF2-40B4-BE49-F238E27FC236}">
                <a16:creationId xmlns:a16="http://schemas.microsoft.com/office/drawing/2014/main" id="{AE6569EE-DF8C-4297-B8B0-AEA1402C1CA9}"/>
              </a:ext>
            </a:extLst>
          </p:cNvPr>
          <p:cNvSpPr/>
          <p:nvPr/>
        </p:nvSpPr>
        <p:spPr bwMode="auto">
          <a:xfrm>
            <a:off x="0" y="1397726"/>
            <a:ext cx="7171509"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Synchronous Communication</a:t>
            </a:r>
            <a:endParaRPr lang="LID4096"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26650A6-6DF2-4875-8DDF-BD1551466E1F}"/>
              </a:ext>
            </a:extLst>
          </p:cNvPr>
          <p:cNvSpPr/>
          <p:nvPr/>
        </p:nvSpPr>
        <p:spPr bwMode="auto">
          <a:xfrm>
            <a:off x="317" y="3992881"/>
            <a:ext cx="7171509"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Asynchronous Communication</a:t>
            </a:r>
            <a:endParaRPr lang="LID4096"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633E146-6248-415F-B8C0-CB0C2B2D2661}"/>
              </a:ext>
            </a:extLst>
          </p:cNvPr>
          <p:cNvSpPr/>
          <p:nvPr/>
        </p:nvSpPr>
        <p:spPr>
          <a:xfrm>
            <a:off x="-1" y="2021231"/>
            <a:ext cx="7171509" cy="1787412"/>
          </a:xfrm>
          <a:prstGeom prst="rect">
            <a:avLst/>
          </a:prstGeom>
        </p:spPr>
        <p:txBody>
          <a:bodyPr wrap="square">
            <a:spAutoFit/>
          </a:bodyPr>
          <a:lstStyle/>
          <a:p>
            <a:pPr algn="just"/>
            <a:r>
              <a:rPr lang="en-US" kern="0">
                <a:solidFill>
                  <a:srgbClr val="505050"/>
                </a:solidFill>
                <a:latin typeface="Segoe UI Semilight" panose="020B0402040204020203" pitchFamily="34" charset="0"/>
                <a:cs typeface="Segoe UI Semilight" panose="020B0402040204020203" pitchFamily="34" charset="0"/>
              </a:rPr>
              <a:t>Synchronous communication. In this pattern, a service calls an API that another service exposes, using a protocol such as HTTP or </a:t>
            </a:r>
            <a:r>
              <a:rPr lang="en-US" kern="0" err="1">
                <a:solidFill>
                  <a:srgbClr val="505050"/>
                </a:solidFill>
                <a:latin typeface="Segoe UI Semilight" panose="020B0402040204020203" pitchFamily="34" charset="0"/>
                <a:cs typeface="Segoe UI Semilight" panose="020B0402040204020203" pitchFamily="34" charset="0"/>
              </a:rPr>
              <a:t>gRPC</a:t>
            </a:r>
            <a:r>
              <a:rPr lang="en-US" kern="0">
                <a:solidFill>
                  <a:srgbClr val="505050"/>
                </a:solidFill>
                <a:latin typeface="Segoe UI Semilight" panose="020B0402040204020203" pitchFamily="34" charset="0"/>
                <a:cs typeface="Segoe UI Semilight" panose="020B0402040204020203" pitchFamily="34" charset="0"/>
              </a:rPr>
              <a:t>. This option is a synchronous messaging pattern because the caller waits for a response from the receiver. Typically RESTful APIs are external-facing or exposed towards the UI. Callers must implement retry and timeouts for resiliency. APIs must be semantically versioned.</a:t>
            </a:r>
            <a:endParaRPr lang="LID4096" kern="0">
              <a:solidFill>
                <a:srgbClr val="505050"/>
              </a:solidFill>
              <a:latin typeface="Segoe UI Semilight" panose="020B0402040204020203"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AA3D37B8-CB90-40B6-8A48-DFC6C417A39F}"/>
              </a:ext>
            </a:extLst>
          </p:cNvPr>
          <p:cNvSpPr/>
          <p:nvPr/>
        </p:nvSpPr>
        <p:spPr>
          <a:xfrm>
            <a:off x="0" y="4616386"/>
            <a:ext cx="7171508" cy="2069926"/>
          </a:xfrm>
          <a:prstGeom prst="rect">
            <a:avLst/>
          </a:prstGeom>
        </p:spPr>
        <p:txBody>
          <a:bodyPr wrap="square">
            <a:spAutoFit/>
          </a:bodyPr>
          <a:lstStyle/>
          <a:p>
            <a:pPr algn="just"/>
            <a:r>
              <a:rPr lang="en-US" kern="0">
                <a:solidFill>
                  <a:srgbClr val="505050"/>
                </a:solidFill>
                <a:latin typeface="Segoe UI Semilight" panose="020B0402040204020203" pitchFamily="34" charset="0"/>
                <a:cs typeface="Segoe UI Semilight" panose="020B0402040204020203" pitchFamily="34" charset="0"/>
              </a:rPr>
              <a:t>Asynchronous message passing. In this pattern, a service sends messages without waiting for a response, and one or more services process the message asynchronously. Typically inter-service communication is implemented via asynchronous messaging using AMQP or similar protocols. Resilience is built into the underlying service bus, which follows the paradigm “smart endpoints and dumb pipes”. Messages must be semantically versioned.</a:t>
            </a:r>
            <a:endParaRPr lang="LID4096" kern="0">
              <a:solidFill>
                <a:srgbClr val="505050"/>
              </a:solidFill>
              <a:latin typeface="Segoe UI Semilight" panose="020B0402040204020203" pitchFamily="34" charset="0"/>
              <a:cs typeface="Segoe UI Semilight" panose="020B0402040204020203" pitchFamily="34" charset="0"/>
            </a:endParaRPr>
          </a:p>
        </p:txBody>
      </p:sp>
      <p:sp>
        <p:nvSpPr>
          <p:cNvPr id="14" name="Cylinder 13">
            <a:extLst>
              <a:ext uri="{FF2B5EF4-FFF2-40B4-BE49-F238E27FC236}">
                <a16:creationId xmlns:a16="http://schemas.microsoft.com/office/drawing/2014/main" id="{71ACCA08-E527-4E85-8FF6-4F09FB0F577E}"/>
              </a:ext>
            </a:extLst>
          </p:cNvPr>
          <p:cNvSpPr/>
          <p:nvPr/>
        </p:nvSpPr>
        <p:spPr bwMode="auto">
          <a:xfrm rot="5400000">
            <a:off x="9682386" y="4233109"/>
            <a:ext cx="487711" cy="2525673"/>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cs typeface="Segoe UI" pitchFamily="34" charset="0"/>
              </a:rPr>
              <a:t>Queue</a:t>
            </a:r>
            <a:endParaRPr lang="LID4096" sz="1600">
              <a:gradFill>
                <a:gsLst>
                  <a:gs pos="0">
                    <a:srgbClr val="FFFFFF"/>
                  </a:gs>
                  <a:gs pos="100000">
                    <a:srgbClr val="FFFFFF"/>
                  </a:gs>
                </a:gsLst>
                <a:lin ang="5400000" scaled="0"/>
              </a:gradFill>
              <a:cs typeface="Segoe UI" pitchFamily="34" charset="0"/>
            </a:endParaRPr>
          </a:p>
        </p:txBody>
      </p:sp>
      <p:sp>
        <p:nvSpPr>
          <p:cNvPr id="16" name="Rectangle: Rounded Corners 15">
            <a:extLst>
              <a:ext uri="{FF2B5EF4-FFF2-40B4-BE49-F238E27FC236}">
                <a16:creationId xmlns:a16="http://schemas.microsoft.com/office/drawing/2014/main" id="{F8092E22-5C42-4CC3-BD21-9A8A0B09CB2A}"/>
              </a:ext>
            </a:extLst>
          </p:cNvPr>
          <p:cNvSpPr/>
          <p:nvPr/>
        </p:nvSpPr>
        <p:spPr bwMode="auto">
          <a:xfrm>
            <a:off x="8663406" y="3484455"/>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4820478A-01AB-4DD2-91D1-FC1C4E1F6A1A}"/>
              </a:ext>
            </a:extLst>
          </p:cNvPr>
          <p:cNvSpPr/>
          <p:nvPr/>
        </p:nvSpPr>
        <p:spPr bwMode="auto">
          <a:xfrm>
            <a:off x="9591745" y="3495606"/>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C5794831-FA15-4039-8AF3-FC2F92B0CA0A}"/>
              </a:ext>
            </a:extLst>
          </p:cNvPr>
          <p:cNvSpPr/>
          <p:nvPr/>
        </p:nvSpPr>
        <p:spPr bwMode="auto">
          <a:xfrm>
            <a:off x="10520084" y="3484455"/>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Down 14">
            <a:extLst>
              <a:ext uri="{FF2B5EF4-FFF2-40B4-BE49-F238E27FC236}">
                <a16:creationId xmlns:a16="http://schemas.microsoft.com/office/drawing/2014/main" id="{96E9B293-A45A-4A53-8222-6B86AD853083}"/>
              </a:ext>
            </a:extLst>
          </p:cNvPr>
          <p:cNvSpPr/>
          <p:nvPr/>
        </p:nvSpPr>
        <p:spPr bwMode="auto">
          <a:xfrm>
            <a:off x="8878015" y="3007418"/>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19" name="Rectangle: Rounded Corners 18">
            <a:extLst>
              <a:ext uri="{FF2B5EF4-FFF2-40B4-BE49-F238E27FC236}">
                <a16:creationId xmlns:a16="http://schemas.microsoft.com/office/drawing/2014/main" id="{75EF2409-569E-4FD7-9B8F-7455173D47F4}"/>
              </a:ext>
            </a:extLst>
          </p:cNvPr>
          <p:cNvSpPr/>
          <p:nvPr/>
        </p:nvSpPr>
        <p:spPr bwMode="auto">
          <a:xfrm>
            <a:off x="8663405" y="2463631"/>
            <a:ext cx="2525674" cy="4877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UI</a:t>
            </a:r>
            <a:endParaRPr lang="LID4096" sz="160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Down 22">
            <a:extLst>
              <a:ext uri="{FF2B5EF4-FFF2-40B4-BE49-F238E27FC236}">
                <a16:creationId xmlns:a16="http://schemas.microsoft.com/office/drawing/2014/main" id="{AC8027EB-E527-4D95-B01B-D4CCBD817111}"/>
              </a:ext>
            </a:extLst>
          </p:cNvPr>
          <p:cNvSpPr/>
          <p:nvPr/>
        </p:nvSpPr>
        <p:spPr bwMode="auto">
          <a:xfrm>
            <a:off x="8877974" y="4776965"/>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26" name="Arrow: Down 25">
            <a:extLst>
              <a:ext uri="{FF2B5EF4-FFF2-40B4-BE49-F238E27FC236}">
                <a16:creationId xmlns:a16="http://schemas.microsoft.com/office/drawing/2014/main" id="{2CD08BF0-1603-4A03-8793-060F12867707}"/>
              </a:ext>
            </a:extLst>
          </p:cNvPr>
          <p:cNvSpPr/>
          <p:nvPr/>
        </p:nvSpPr>
        <p:spPr bwMode="auto">
          <a:xfrm rot="10800000">
            <a:off x="8877974" y="2950720"/>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29" name="Arrow: Down 28">
            <a:extLst>
              <a:ext uri="{FF2B5EF4-FFF2-40B4-BE49-F238E27FC236}">
                <a16:creationId xmlns:a16="http://schemas.microsoft.com/office/drawing/2014/main" id="{6BD4F4F4-6A30-49A1-9142-8ED7E7BAEBC1}"/>
              </a:ext>
            </a:extLst>
          </p:cNvPr>
          <p:cNvSpPr/>
          <p:nvPr/>
        </p:nvSpPr>
        <p:spPr bwMode="auto">
          <a:xfrm>
            <a:off x="9806270" y="3008883"/>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0" name="Arrow: Down 29">
            <a:extLst>
              <a:ext uri="{FF2B5EF4-FFF2-40B4-BE49-F238E27FC236}">
                <a16:creationId xmlns:a16="http://schemas.microsoft.com/office/drawing/2014/main" id="{9D76E460-58CF-4A39-8087-C8AF9B511043}"/>
              </a:ext>
            </a:extLst>
          </p:cNvPr>
          <p:cNvSpPr/>
          <p:nvPr/>
        </p:nvSpPr>
        <p:spPr bwMode="auto">
          <a:xfrm rot="10800000">
            <a:off x="9806229" y="2952185"/>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1" name="Arrow: Down 30">
            <a:extLst>
              <a:ext uri="{FF2B5EF4-FFF2-40B4-BE49-F238E27FC236}">
                <a16:creationId xmlns:a16="http://schemas.microsoft.com/office/drawing/2014/main" id="{CE9E026C-CAD3-47B9-8432-49A9CB2B073F}"/>
              </a:ext>
            </a:extLst>
          </p:cNvPr>
          <p:cNvSpPr/>
          <p:nvPr/>
        </p:nvSpPr>
        <p:spPr bwMode="auto">
          <a:xfrm>
            <a:off x="10731521" y="2986031"/>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2" name="Arrow: Down 31">
            <a:extLst>
              <a:ext uri="{FF2B5EF4-FFF2-40B4-BE49-F238E27FC236}">
                <a16:creationId xmlns:a16="http://schemas.microsoft.com/office/drawing/2014/main" id="{F13F7CEF-D161-4D3C-9EF1-728427E61BD0}"/>
              </a:ext>
            </a:extLst>
          </p:cNvPr>
          <p:cNvSpPr/>
          <p:nvPr/>
        </p:nvSpPr>
        <p:spPr bwMode="auto">
          <a:xfrm rot="10800000">
            <a:off x="10731480" y="2929333"/>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3" name="Arrow: Down 32">
            <a:extLst>
              <a:ext uri="{FF2B5EF4-FFF2-40B4-BE49-F238E27FC236}">
                <a16:creationId xmlns:a16="http://schemas.microsoft.com/office/drawing/2014/main" id="{BF37668E-B2FE-408D-9108-B6751E3548FA}"/>
              </a:ext>
            </a:extLst>
          </p:cNvPr>
          <p:cNvSpPr/>
          <p:nvPr/>
        </p:nvSpPr>
        <p:spPr bwMode="auto">
          <a:xfrm>
            <a:off x="9806229" y="4776964"/>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34" name="Arrow: Down 33">
            <a:extLst>
              <a:ext uri="{FF2B5EF4-FFF2-40B4-BE49-F238E27FC236}">
                <a16:creationId xmlns:a16="http://schemas.microsoft.com/office/drawing/2014/main" id="{666E1297-8781-4F07-929C-7130AE76EBD2}"/>
              </a:ext>
            </a:extLst>
          </p:cNvPr>
          <p:cNvSpPr/>
          <p:nvPr/>
        </p:nvSpPr>
        <p:spPr bwMode="auto">
          <a:xfrm>
            <a:off x="10731480" y="4786204"/>
            <a:ext cx="239859" cy="499339"/>
          </a:xfrm>
          <a:prstGeom prst="down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LID4096" sz="1600" err="1">
              <a:gradFill>
                <a:gsLst>
                  <a:gs pos="0">
                    <a:srgbClr val="FFFFFF"/>
                  </a:gs>
                  <a:gs pos="100000">
                    <a:srgbClr val="FFFFFF"/>
                  </a:gs>
                </a:gsLst>
                <a:lin ang="5400000" scaled="0"/>
              </a:gradFill>
              <a:cs typeface="Segoe UI" pitchFamily="34" charset="0"/>
            </a:endParaRPr>
          </a:p>
        </p:txBody>
      </p:sp>
      <p:sp>
        <p:nvSpPr>
          <p:cNvPr id="20" name="Rectangle 19">
            <a:extLst>
              <a:ext uri="{FF2B5EF4-FFF2-40B4-BE49-F238E27FC236}">
                <a16:creationId xmlns:a16="http://schemas.microsoft.com/office/drawing/2014/main" id="{7A02D448-A256-41E7-A172-CF2F3B304FD1}"/>
              </a:ext>
            </a:extLst>
          </p:cNvPr>
          <p:cNvSpPr/>
          <p:nvPr/>
        </p:nvSpPr>
        <p:spPr>
          <a:xfrm>
            <a:off x="9180702" y="3058514"/>
            <a:ext cx="1487908"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Synchronous</a:t>
            </a:r>
            <a:endParaRPr lang="LID4096"/>
          </a:p>
        </p:txBody>
      </p:sp>
      <p:sp>
        <p:nvSpPr>
          <p:cNvPr id="36" name="Rectangle 35">
            <a:extLst>
              <a:ext uri="{FF2B5EF4-FFF2-40B4-BE49-F238E27FC236}">
                <a16:creationId xmlns:a16="http://schemas.microsoft.com/office/drawing/2014/main" id="{80D05E21-3E2B-49E2-B081-2859EAE9247C}"/>
              </a:ext>
            </a:extLst>
          </p:cNvPr>
          <p:cNvSpPr/>
          <p:nvPr/>
        </p:nvSpPr>
        <p:spPr>
          <a:xfrm>
            <a:off x="9181815" y="4837964"/>
            <a:ext cx="1611339"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Asynchronous</a:t>
            </a:r>
            <a:endParaRPr lang="LID4096"/>
          </a:p>
        </p:txBody>
      </p:sp>
      <p:pic>
        <p:nvPicPr>
          <p:cNvPr id="37" name="Graphic 36" descr="Man">
            <a:extLst>
              <a:ext uri="{FF2B5EF4-FFF2-40B4-BE49-F238E27FC236}">
                <a16:creationId xmlns:a16="http://schemas.microsoft.com/office/drawing/2014/main" id="{9621C811-790C-4980-9451-6DA43972F5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8958" y="1162866"/>
            <a:ext cx="914400" cy="914400"/>
          </a:xfrm>
          <a:prstGeom prst="rect">
            <a:avLst/>
          </a:prstGeom>
        </p:spPr>
      </p:pic>
    </p:spTree>
    <p:extLst>
      <p:ext uri="{BB962C8B-B14F-4D97-AF65-F5344CB8AC3E}">
        <p14:creationId xmlns:p14="http://schemas.microsoft.com/office/powerpoint/2010/main" val="309842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5EDD-52E8-456F-8534-0D562E45CEA3}"/>
              </a:ext>
            </a:extLst>
          </p:cNvPr>
          <p:cNvSpPr/>
          <p:nvPr/>
        </p:nvSpPr>
        <p:spPr bwMode="auto">
          <a:xfrm>
            <a:off x="6866844" y="497"/>
            <a:ext cx="5567866" cy="6993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69"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C9239F86-4742-4B40-8AE2-EC6C9A92D614}"/>
              </a:ext>
            </a:extLst>
          </p:cNvPr>
          <p:cNvSpPr>
            <a:spLocks noGrp="1"/>
          </p:cNvSpPr>
          <p:nvPr>
            <p:ph type="title"/>
          </p:nvPr>
        </p:nvSpPr>
        <p:spPr/>
        <p:txBody>
          <a:bodyPr/>
          <a:lstStyle/>
          <a:p>
            <a:r>
              <a:rPr lang="en-GB"/>
              <a:t>What is DevOps?</a:t>
            </a:r>
            <a:endParaRPr lang="en-US"/>
          </a:p>
        </p:txBody>
      </p:sp>
      <p:sp>
        <p:nvSpPr>
          <p:cNvPr id="10" name="Text Placeholder 9">
            <a:extLst>
              <a:ext uri="{FF2B5EF4-FFF2-40B4-BE49-F238E27FC236}">
                <a16:creationId xmlns:a16="http://schemas.microsoft.com/office/drawing/2014/main" id="{CE6AC5AD-B128-43D8-9319-689CA54AD9FC}"/>
              </a:ext>
            </a:extLst>
          </p:cNvPr>
          <p:cNvSpPr>
            <a:spLocks noGrp="1"/>
          </p:cNvSpPr>
          <p:nvPr>
            <p:ph type="body" sz="quarter" idx="10"/>
          </p:nvPr>
        </p:nvSpPr>
        <p:spPr>
          <a:xfrm>
            <a:off x="275482" y="2219216"/>
            <a:ext cx="6446740" cy="2646365"/>
          </a:xfrm>
        </p:spPr>
        <p:txBody>
          <a:bodyPr anchor="ctr"/>
          <a:lstStyle/>
          <a:p>
            <a:pPr>
              <a:lnSpc>
                <a:spcPct val="100000"/>
              </a:lnSpc>
            </a:pPr>
            <a:r>
              <a:rPr lang="en-GB" sz="3999"/>
              <a:t>DevOps is the union of people, process, and tools to enable continuous delivery of value to our customers.</a:t>
            </a:r>
          </a:p>
        </p:txBody>
      </p:sp>
      <p:sp>
        <p:nvSpPr>
          <p:cNvPr id="5" name="TextBox 4"/>
          <p:cNvSpPr txBox="1"/>
          <p:nvPr/>
        </p:nvSpPr>
        <p:spPr>
          <a:xfrm>
            <a:off x="1764" y="6087951"/>
            <a:ext cx="4116946" cy="906079"/>
          </a:xfrm>
          <a:prstGeom prst="rect">
            <a:avLst/>
          </a:prstGeom>
          <a:solidFill>
            <a:srgbClr val="3A4CA4"/>
          </a:solidFill>
        </p:spPr>
        <p:txBody>
          <a:bodyPr wrap="square" lIns="195795" tIns="293692" rIns="164521" bIns="131618" rtlCol="0">
            <a:noAutofit/>
          </a:bodyPr>
          <a:lstStyle/>
          <a:p>
            <a:pPr marL="0" marR="0" lvl="0" indent="0" algn="ctr" defTabSz="698738" rtl="0" eaLnBrk="1" fontAlgn="auto" latinLnBrk="0" hangingPunct="1">
              <a:lnSpc>
                <a:spcPts val="2251"/>
              </a:lnSpc>
              <a:spcBef>
                <a:spcPts val="1632"/>
              </a:spcBef>
              <a:spcAft>
                <a:spcPts val="0"/>
              </a:spcAft>
              <a:buClrTx/>
              <a:buSzTx/>
              <a:buFontTx/>
              <a:buNone/>
              <a:tabLst/>
              <a:defRPr/>
            </a:pPr>
            <a:r>
              <a:rPr kumimoji="0" lang="en-US" sz="2856" b="0" i="0" u="none" strike="noStrike" kern="0" cap="none" spc="0" normalizeH="0" baseline="0" noProof="0">
                <a:ln>
                  <a:noFill/>
                </a:ln>
                <a:solidFill>
                  <a:srgbClr val="FFFFFF"/>
                </a:solidFill>
                <a:effectLst/>
                <a:uLnTx/>
                <a:uFillTx/>
                <a:latin typeface="Segoe UI Light"/>
                <a:ea typeface="+mn-ea"/>
                <a:cs typeface="+mn-cs"/>
              </a:rPr>
              <a:t>Increase flow of value</a:t>
            </a:r>
          </a:p>
        </p:txBody>
      </p:sp>
      <p:sp>
        <p:nvSpPr>
          <p:cNvPr id="6" name="TextBox 5"/>
          <p:cNvSpPr txBox="1"/>
          <p:nvPr/>
        </p:nvSpPr>
        <p:spPr>
          <a:xfrm>
            <a:off x="4118710" y="6087951"/>
            <a:ext cx="4158000" cy="906077"/>
          </a:xfrm>
          <a:prstGeom prst="rect">
            <a:avLst/>
          </a:prstGeom>
          <a:solidFill>
            <a:srgbClr val="498BAA"/>
          </a:solidFill>
        </p:spPr>
        <p:txBody>
          <a:bodyPr wrap="square" lIns="195795" tIns="293692" rIns="164521" bIns="131618" rtlCol="0">
            <a:noAutofit/>
          </a:bodyPr>
          <a:lstStyle/>
          <a:p>
            <a:pPr marL="0" marR="0" lvl="0" indent="0" algn="ctr" defTabSz="698738" rtl="0" eaLnBrk="1" fontAlgn="auto" latinLnBrk="0" hangingPunct="1">
              <a:lnSpc>
                <a:spcPts val="2251"/>
              </a:lnSpc>
              <a:spcBef>
                <a:spcPts val="1632"/>
              </a:spcBef>
              <a:spcAft>
                <a:spcPts val="0"/>
              </a:spcAft>
              <a:buClrTx/>
              <a:buSzTx/>
              <a:buFontTx/>
              <a:buNone/>
              <a:tabLst/>
              <a:defRPr/>
            </a:pPr>
            <a:r>
              <a:rPr kumimoji="0" lang="en-US" sz="2856" b="0" i="0" u="none" strike="noStrike" kern="0" cap="none" spc="0" normalizeH="0" baseline="0" noProof="0">
                <a:ln>
                  <a:noFill/>
                </a:ln>
                <a:solidFill>
                  <a:srgbClr val="FFFFFF"/>
                </a:solidFill>
                <a:effectLst/>
                <a:uLnTx/>
                <a:uFillTx/>
                <a:latin typeface="Segoe UI Light"/>
                <a:ea typeface="+mn-ea"/>
                <a:cs typeface="+mn-cs"/>
              </a:rPr>
              <a:t>Shorten cycle times</a:t>
            </a:r>
          </a:p>
        </p:txBody>
      </p:sp>
      <p:sp>
        <p:nvSpPr>
          <p:cNvPr id="7" name="TextBox 6"/>
          <p:cNvSpPr txBox="1"/>
          <p:nvPr/>
        </p:nvSpPr>
        <p:spPr>
          <a:xfrm>
            <a:off x="8276712" y="6087952"/>
            <a:ext cx="4158000" cy="906079"/>
          </a:xfrm>
          <a:prstGeom prst="rect">
            <a:avLst/>
          </a:prstGeom>
          <a:solidFill>
            <a:srgbClr val="107C10"/>
          </a:solidFill>
        </p:spPr>
        <p:txBody>
          <a:bodyPr wrap="square" lIns="195795" tIns="293692" rIns="164521" bIns="131618" rtlCol="0">
            <a:noAutofit/>
          </a:bodyPr>
          <a:lstStyle/>
          <a:p>
            <a:pPr marL="0" marR="0" lvl="0" indent="0" algn="ctr" defTabSz="698738" rtl="0" eaLnBrk="1" fontAlgn="auto" latinLnBrk="0" hangingPunct="1">
              <a:lnSpc>
                <a:spcPts val="2251"/>
              </a:lnSpc>
              <a:spcBef>
                <a:spcPts val="1632"/>
              </a:spcBef>
              <a:spcAft>
                <a:spcPts val="0"/>
              </a:spcAft>
              <a:buClrTx/>
              <a:buSzTx/>
              <a:buFontTx/>
              <a:buNone/>
              <a:tabLst/>
              <a:defRPr/>
            </a:pPr>
            <a:r>
              <a:rPr kumimoji="0" lang="en-US" sz="2856" b="0" i="0" u="none" strike="noStrike" kern="0" cap="none" spc="0" normalizeH="0" baseline="0" noProof="0">
                <a:ln>
                  <a:noFill/>
                </a:ln>
                <a:solidFill>
                  <a:srgbClr val="FFFFFF"/>
                </a:solidFill>
                <a:effectLst/>
                <a:uLnTx/>
                <a:uFillTx/>
                <a:latin typeface="Segoe UI Light"/>
                <a:ea typeface="+mn-ea"/>
                <a:cs typeface="+mn-cs"/>
              </a:rPr>
              <a:t>Continuously Improve</a:t>
            </a:r>
          </a:p>
        </p:txBody>
      </p:sp>
      <p:grpSp>
        <p:nvGrpSpPr>
          <p:cNvPr id="14" name="Group 13">
            <a:extLst>
              <a:ext uri="{FF2B5EF4-FFF2-40B4-BE49-F238E27FC236}">
                <a16:creationId xmlns:a16="http://schemas.microsoft.com/office/drawing/2014/main" id="{84CAD2EB-024B-4158-BB17-A2FFE36C8565}"/>
              </a:ext>
            </a:extLst>
          </p:cNvPr>
          <p:cNvGrpSpPr/>
          <p:nvPr/>
        </p:nvGrpSpPr>
        <p:grpSpPr>
          <a:xfrm>
            <a:off x="7091322" y="1933956"/>
            <a:ext cx="5069672" cy="3126614"/>
            <a:chOff x="655199" y="2273776"/>
            <a:chExt cx="5085323" cy="3152117"/>
          </a:xfrm>
        </p:grpSpPr>
        <p:grpSp>
          <p:nvGrpSpPr>
            <p:cNvPr id="20" name="Group 19">
              <a:extLst>
                <a:ext uri="{FF2B5EF4-FFF2-40B4-BE49-F238E27FC236}">
                  <a16:creationId xmlns:a16="http://schemas.microsoft.com/office/drawing/2014/main" id="{E35A30ED-31D5-48EC-A5AB-317BE4CB0FD7}"/>
                </a:ext>
              </a:extLst>
            </p:cNvPr>
            <p:cNvGrpSpPr/>
            <p:nvPr/>
          </p:nvGrpSpPr>
          <p:grpSpPr>
            <a:xfrm>
              <a:off x="4165978" y="2403505"/>
              <a:ext cx="1388132" cy="1451566"/>
              <a:chOff x="4165978" y="2403505"/>
              <a:chExt cx="1388132" cy="1451566"/>
            </a:xfrm>
          </p:grpSpPr>
          <p:pic>
            <p:nvPicPr>
              <p:cNvPr id="42" name="Graphic 30">
                <a:extLst>
                  <a:ext uri="{FF2B5EF4-FFF2-40B4-BE49-F238E27FC236}">
                    <a16:creationId xmlns:a16="http://schemas.microsoft.com/office/drawing/2014/main" id="{516E92C0-2E84-40D8-B568-6EE54047E8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5978" y="2450878"/>
                <a:ext cx="1388132" cy="1388132"/>
              </a:xfrm>
              <a:prstGeom prst="rect">
                <a:avLst/>
              </a:prstGeom>
            </p:spPr>
          </p:pic>
          <p:sp>
            <p:nvSpPr>
              <p:cNvPr id="43" name="TextBox 42">
                <a:extLst>
                  <a:ext uri="{FF2B5EF4-FFF2-40B4-BE49-F238E27FC236}">
                    <a16:creationId xmlns:a16="http://schemas.microsoft.com/office/drawing/2014/main" id="{E32B2A38-BB59-48E7-BA65-3C05A7045F5E}"/>
                  </a:ext>
                </a:extLst>
              </p:cNvPr>
              <p:cNvSpPr txBox="1"/>
              <p:nvPr/>
            </p:nvSpPr>
            <p:spPr>
              <a:xfrm rot="2820000">
                <a:off x="4257922" y="2853609"/>
                <a:ext cx="1451566" cy="551357"/>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dirty="0">
                    <a:solidFill>
                      <a:srgbClr val="FFFFFF"/>
                    </a:solidFill>
                    <a:latin typeface="Segoe UI Light"/>
                  </a:rPr>
                  <a:t>Configure</a:t>
                </a:r>
              </a:p>
            </p:txBody>
          </p:sp>
        </p:grpSp>
        <p:grpSp>
          <p:nvGrpSpPr>
            <p:cNvPr id="21" name="Group 20">
              <a:extLst>
                <a:ext uri="{FF2B5EF4-FFF2-40B4-BE49-F238E27FC236}">
                  <a16:creationId xmlns:a16="http://schemas.microsoft.com/office/drawing/2014/main" id="{E000EC97-9064-4FA7-987A-A22F36E9FCE9}"/>
                </a:ext>
              </a:extLst>
            </p:cNvPr>
            <p:cNvGrpSpPr/>
            <p:nvPr/>
          </p:nvGrpSpPr>
          <p:grpSpPr>
            <a:xfrm>
              <a:off x="1982855" y="2471746"/>
              <a:ext cx="1480296" cy="1332607"/>
              <a:chOff x="1982855" y="2471746"/>
              <a:chExt cx="1480296" cy="1332607"/>
            </a:xfrm>
          </p:grpSpPr>
          <p:pic>
            <p:nvPicPr>
              <p:cNvPr id="40" name="Graphic 22">
                <a:extLst>
                  <a:ext uri="{FF2B5EF4-FFF2-40B4-BE49-F238E27FC236}">
                    <a16:creationId xmlns:a16="http://schemas.microsoft.com/office/drawing/2014/main" id="{F3332635-CDFD-4713-8C2D-EC19D6DE8C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855" y="2471746"/>
                <a:ext cx="1388132" cy="1332607"/>
              </a:xfrm>
              <a:prstGeom prst="rect">
                <a:avLst/>
              </a:prstGeom>
            </p:spPr>
          </p:pic>
          <p:sp>
            <p:nvSpPr>
              <p:cNvPr id="41" name="TextBox 40">
                <a:extLst>
                  <a:ext uri="{FF2B5EF4-FFF2-40B4-BE49-F238E27FC236}">
                    <a16:creationId xmlns:a16="http://schemas.microsoft.com/office/drawing/2014/main" id="{430660A0-AE56-4D28-9920-34B54724BAFE}"/>
                  </a:ext>
                </a:extLst>
              </p:cNvPr>
              <p:cNvSpPr txBox="1"/>
              <p:nvPr/>
            </p:nvSpPr>
            <p:spPr>
              <a:xfrm rot="1680000">
                <a:off x="2158226" y="2763624"/>
                <a:ext cx="1304925" cy="554144"/>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latin typeface="Segoe UI Light"/>
                  </a:rPr>
                  <a:t>Plan</a:t>
                </a:r>
              </a:p>
            </p:txBody>
          </p:sp>
        </p:grpSp>
        <p:pic>
          <p:nvPicPr>
            <p:cNvPr id="22" name="Graphic 27">
              <a:extLst>
                <a:ext uri="{FF2B5EF4-FFF2-40B4-BE49-F238E27FC236}">
                  <a16:creationId xmlns:a16="http://schemas.microsoft.com/office/drawing/2014/main" id="{8E42411C-DC25-4B5C-AC72-70E54FDBBA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6109" y="3804851"/>
              <a:ext cx="1332606" cy="1351115"/>
            </a:xfrm>
            <a:prstGeom prst="rect">
              <a:avLst/>
            </a:prstGeom>
          </p:spPr>
        </p:pic>
        <p:sp>
          <p:nvSpPr>
            <p:cNvPr id="23" name="TextBox 22">
              <a:extLst>
                <a:ext uri="{FF2B5EF4-FFF2-40B4-BE49-F238E27FC236}">
                  <a16:creationId xmlns:a16="http://schemas.microsoft.com/office/drawing/2014/main" id="{15F1C6A4-ABE2-4AB0-B261-AF1780BDC896}"/>
                </a:ext>
              </a:extLst>
            </p:cNvPr>
            <p:cNvSpPr txBox="1"/>
            <p:nvPr/>
          </p:nvSpPr>
          <p:spPr>
            <a:xfrm>
              <a:off x="3413267" y="3558600"/>
              <a:ext cx="1618172" cy="632784"/>
            </a:xfrm>
            <a:prstGeom prst="rect">
              <a:avLst/>
            </a:prstGeom>
            <a:noFill/>
            <a:ln>
              <a:noFill/>
            </a:ln>
          </p:spPr>
          <p:txBody>
            <a:bodyPr wrap="square" lIns="182755" tIns="146205" rIns="182755" bIns="146205" rtlCol="0">
              <a:spAutoFit/>
            </a:bodyPr>
            <a:lstStyle/>
            <a:p>
              <a:pPr algn="ctr" defTabSz="895858">
                <a:lnSpc>
                  <a:spcPct val="90000"/>
                </a:lnSpc>
                <a:spcAft>
                  <a:spcPts val="600"/>
                </a:spcAft>
                <a:defRPr/>
              </a:pPr>
              <a:r>
                <a:rPr lang="de-DE" sz="2400" kern="0">
                  <a:solidFill>
                    <a:schemeClr val="bg1"/>
                  </a:solidFill>
                  <a:latin typeface="Segoe UI Semibold" panose="020B0702040204020203" pitchFamily="34" charset="0"/>
                  <a:cs typeface="Segoe UI Semibold" panose="020B0702040204020203" pitchFamily="34" charset="0"/>
                </a:rPr>
                <a:t>OPS</a:t>
              </a:r>
              <a:endParaRPr lang="en-US" sz="2400" kern="0">
                <a:solidFill>
                  <a:schemeClr val="bg1"/>
                </a:solidFill>
                <a:latin typeface="Segoe UI Semibold" panose="020B0702040204020203"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CAD6AD1C-4221-4E38-8CB8-9437D6208501}"/>
                </a:ext>
              </a:extLst>
            </p:cNvPr>
            <p:cNvGrpSpPr/>
            <p:nvPr/>
          </p:nvGrpSpPr>
          <p:grpSpPr>
            <a:xfrm>
              <a:off x="657018" y="2273776"/>
              <a:ext cx="1332607" cy="1589662"/>
              <a:chOff x="657018" y="2273776"/>
              <a:chExt cx="1332607" cy="1589662"/>
            </a:xfrm>
          </p:grpSpPr>
          <p:pic>
            <p:nvPicPr>
              <p:cNvPr id="38" name="Graphic 18">
                <a:extLst>
                  <a:ext uri="{FF2B5EF4-FFF2-40B4-BE49-F238E27FC236}">
                    <a16:creationId xmlns:a16="http://schemas.microsoft.com/office/drawing/2014/main" id="{F4DEA315-DEDE-446F-90DD-E4BBF2E93A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7018" y="2475306"/>
                <a:ext cx="1332607" cy="1388132"/>
              </a:xfrm>
              <a:prstGeom prst="rect">
                <a:avLst/>
              </a:prstGeom>
            </p:spPr>
          </p:pic>
          <p:sp>
            <p:nvSpPr>
              <p:cNvPr id="39" name="TextBox 38">
                <a:extLst>
                  <a:ext uri="{FF2B5EF4-FFF2-40B4-BE49-F238E27FC236}">
                    <a16:creationId xmlns:a16="http://schemas.microsoft.com/office/drawing/2014/main" id="{6CEEF90C-C876-4487-9712-EB5CD7ACA8B5}"/>
                  </a:ext>
                </a:extLst>
              </p:cNvPr>
              <p:cNvSpPr txBox="1"/>
              <p:nvPr/>
            </p:nvSpPr>
            <p:spPr>
              <a:xfrm rot="18780000">
                <a:off x="747353" y="2674942"/>
                <a:ext cx="1304925" cy="502593"/>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solidFill>
                      <a:srgbClr val="FFFFFF"/>
                    </a:solidFill>
                    <a:latin typeface="Segoe UI Light"/>
                  </a:rPr>
                  <a:t>Create</a:t>
                </a:r>
              </a:p>
            </p:txBody>
          </p:sp>
        </p:grpSp>
        <p:grpSp>
          <p:nvGrpSpPr>
            <p:cNvPr id="25" name="Group 24">
              <a:extLst>
                <a:ext uri="{FF2B5EF4-FFF2-40B4-BE49-F238E27FC236}">
                  <a16:creationId xmlns:a16="http://schemas.microsoft.com/office/drawing/2014/main" id="{15980814-5B32-42BE-AD19-462754BEF73E}"/>
                </a:ext>
              </a:extLst>
            </p:cNvPr>
            <p:cNvGrpSpPr/>
            <p:nvPr/>
          </p:nvGrpSpPr>
          <p:grpSpPr>
            <a:xfrm>
              <a:off x="655199" y="3849054"/>
              <a:ext cx="1388132" cy="1576839"/>
              <a:chOff x="655199" y="3849054"/>
              <a:chExt cx="1388132" cy="1576839"/>
            </a:xfrm>
          </p:grpSpPr>
          <p:pic>
            <p:nvPicPr>
              <p:cNvPr id="36" name="Graphic 23">
                <a:extLst>
                  <a:ext uri="{FF2B5EF4-FFF2-40B4-BE49-F238E27FC236}">
                    <a16:creationId xmlns:a16="http://schemas.microsoft.com/office/drawing/2014/main" id="{3966FDDD-C9E9-466B-999A-07F33C7866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199" y="3849054"/>
                <a:ext cx="1388132" cy="1332607"/>
              </a:xfrm>
              <a:prstGeom prst="rect">
                <a:avLst/>
              </a:prstGeom>
            </p:spPr>
          </p:pic>
          <p:sp>
            <p:nvSpPr>
              <p:cNvPr id="37" name="TextBox 36">
                <a:extLst>
                  <a:ext uri="{FF2B5EF4-FFF2-40B4-BE49-F238E27FC236}">
                    <a16:creationId xmlns:a16="http://schemas.microsoft.com/office/drawing/2014/main" id="{7B2C76DF-EF6B-4EA4-9AB3-7C50797F3C75}"/>
                  </a:ext>
                </a:extLst>
              </p:cNvPr>
              <p:cNvSpPr txBox="1"/>
              <p:nvPr/>
            </p:nvSpPr>
            <p:spPr>
              <a:xfrm rot="2700000">
                <a:off x="782085" y="4522134"/>
                <a:ext cx="1304925" cy="502593"/>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solidFill>
                      <a:srgbClr val="FFFFFF"/>
                    </a:solidFill>
                    <a:latin typeface="Segoe UI Light"/>
                  </a:rPr>
                  <a:t>Verify</a:t>
                </a:r>
              </a:p>
            </p:txBody>
          </p:sp>
        </p:grpSp>
        <p:grpSp>
          <p:nvGrpSpPr>
            <p:cNvPr id="26" name="Group 25">
              <a:extLst>
                <a:ext uri="{FF2B5EF4-FFF2-40B4-BE49-F238E27FC236}">
                  <a16:creationId xmlns:a16="http://schemas.microsoft.com/office/drawing/2014/main" id="{D91CEC51-001E-44DE-9F75-6C6614B9C74A}"/>
                </a:ext>
              </a:extLst>
            </p:cNvPr>
            <p:cNvGrpSpPr/>
            <p:nvPr/>
          </p:nvGrpSpPr>
          <p:grpSpPr>
            <a:xfrm>
              <a:off x="2038380" y="3800359"/>
              <a:ext cx="1534578" cy="1388132"/>
              <a:chOff x="2038380" y="3800359"/>
              <a:chExt cx="1534578" cy="1388132"/>
            </a:xfrm>
          </p:grpSpPr>
          <p:pic>
            <p:nvPicPr>
              <p:cNvPr id="34" name="Graphic 26">
                <a:extLst>
                  <a:ext uri="{FF2B5EF4-FFF2-40B4-BE49-F238E27FC236}">
                    <a16:creationId xmlns:a16="http://schemas.microsoft.com/office/drawing/2014/main" id="{A933712A-61EF-4F4C-BD27-1A7E2F61BB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8380" y="3800359"/>
                <a:ext cx="1332607" cy="1388132"/>
              </a:xfrm>
              <a:prstGeom prst="rect">
                <a:avLst/>
              </a:prstGeom>
            </p:spPr>
          </p:pic>
          <p:sp>
            <p:nvSpPr>
              <p:cNvPr id="35" name="TextBox 34">
                <a:extLst>
                  <a:ext uri="{FF2B5EF4-FFF2-40B4-BE49-F238E27FC236}">
                    <a16:creationId xmlns:a16="http://schemas.microsoft.com/office/drawing/2014/main" id="{7C8237EA-12DE-4CFD-8683-853BD866080F}"/>
                  </a:ext>
                </a:extLst>
              </p:cNvPr>
              <p:cNvSpPr txBox="1"/>
              <p:nvPr/>
            </p:nvSpPr>
            <p:spPr>
              <a:xfrm rot="18900000">
                <a:off x="2268033" y="4196147"/>
                <a:ext cx="1304925" cy="502593"/>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solidFill>
                      <a:srgbClr val="FFFFFF"/>
                    </a:solidFill>
                    <a:latin typeface="Segoe UI Light"/>
                  </a:rPr>
                  <a:t>Package</a:t>
                </a:r>
              </a:p>
            </p:txBody>
          </p:sp>
        </p:grpSp>
        <p:grpSp>
          <p:nvGrpSpPr>
            <p:cNvPr id="27" name="Group 26">
              <a:extLst>
                <a:ext uri="{FF2B5EF4-FFF2-40B4-BE49-F238E27FC236}">
                  <a16:creationId xmlns:a16="http://schemas.microsoft.com/office/drawing/2014/main" id="{0D4E97B2-E415-4B61-BAEF-8C16277FC8C8}"/>
                </a:ext>
              </a:extLst>
            </p:cNvPr>
            <p:cNvGrpSpPr/>
            <p:nvPr/>
          </p:nvGrpSpPr>
          <p:grpSpPr>
            <a:xfrm>
              <a:off x="2860555" y="2273777"/>
              <a:ext cx="1314098" cy="1532211"/>
              <a:chOff x="2860555" y="2273777"/>
              <a:chExt cx="1314098" cy="1532211"/>
            </a:xfrm>
          </p:grpSpPr>
          <p:pic>
            <p:nvPicPr>
              <p:cNvPr id="32" name="Graphic 31">
                <a:extLst>
                  <a:ext uri="{FF2B5EF4-FFF2-40B4-BE49-F238E27FC236}">
                    <a16:creationId xmlns:a16="http://schemas.microsoft.com/office/drawing/2014/main" id="{97199301-0EBC-44DF-AE6C-73F126841E7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0555" y="2454873"/>
                <a:ext cx="1314098" cy="1351115"/>
              </a:xfrm>
              <a:prstGeom prst="rect">
                <a:avLst/>
              </a:prstGeom>
            </p:spPr>
          </p:pic>
          <p:sp>
            <p:nvSpPr>
              <p:cNvPr id="33" name="TextBox 32">
                <a:extLst>
                  <a:ext uri="{FF2B5EF4-FFF2-40B4-BE49-F238E27FC236}">
                    <a16:creationId xmlns:a16="http://schemas.microsoft.com/office/drawing/2014/main" id="{761C9700-90A6-4B45-BB31-D4F373946959}"/>
                  </a:ext>
                </a:extLst>
              </p:cNvPr>
              <p:cNvSpPr txBox="1"/>
              <p:nvPr/>
            </p:nvSpPr>
            <p:spPr>
              <a:xfrm rot="18780000">
                <a:off x="2940317" y="2674943"/>
                <a:ext cx="1304925" cy="502593"/>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solidFill>
                      <a:srgbClr val="FFFFFF"/>
                    </a:solidFill>
                    <a:latin typeface="Segoe UI Light"/>
                  </a:rPr>
                  <a:t>Release</a:t>
                </a:r>
              </a:p>
            </p:txBody>
          </p:sp>
        </p:grpSp>
        <p:grpSp>
          <p:nvGrpSpPr>
            <p:cNvPr id="28" name="Group 27">
              <a:extLst>
                <a:ext uri="{FF2B5EF4-FFF2-40B4-BE49-F238E27FC236}">
                  <a16:creationId xmlns:a16="http://schemas.microsoft.com/office/drawing/2014/main" id="{02620EBF-5F98-417C-B5D3-EFFAF8354A44}"/>
                </a:ext>
              </a:extLst>
            </p:cNvPr>
            <p:cNvGrpSpPr/>
            <p:nvPr/>
          </p:nvGrpSpPr>
          <p:grpSpPr>
            <a:xfrm>
              <a:off x="4171062" y="3828122"/>
              <a:ext cx="1569460" cy="1332607"/>
              <a:chOff x="4171062" y="3828122"/>
              <a:chExt cx="1569460" cy="1332607"/>
            </a:xfrm>
          </p:grpSpPr>
          <p:pic>
            <p:nvPicPr>
              <p:cNvPr id="30" name="Graphic 28">
                <a:extLst>
                  <a:ext uri="{FF2B5EF4-FFF2-40B4-BE49-F238E27FC236}">
                    <a16:creationId xmlns:a16="http://schemas.microsoft.com/office/drawing/2014/main" id="{FE0546E8-C46D-449B-856A-9E314C98866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71062" y="3828122"/>
                <a:ext cx="1388132" cy="1332607"/>
              </a:xfrm>
              <a:prstGeom prst="rect">
                <a:avLst/>
              </a:prstGeom>
            </p:spPr>
          </p:pic>
          <p:sp>
            <p:nvSpPr>
              <p:cNvPr id="31" name="TextBox 30">
                <a:extLst>
                  <a:ext uri="{FF2B5EF4-FFF2-40B4-BE49-F238E27FC236}">
                    <a16:creationId xmlns:a16="http://schemas.microsoft.com/office/drawing/2014/main" id="{BA534F44-B8FD-4F53-B423-EA6E24CC8022}"/>
                  </a:ext>
                </a:extLst>
              </p:cNvPr>
              <p:cNvSpPr txBox="1"/>
              <p:nvPr/>
            </p:nvSpPr>
            <p:spPr>
              <a:xfrm rot="19080000">
                <a:off x="4435597" y="4208849"/>
                <a:ext cx="1304925" cy="502593"/>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a:solidFill>
                      <a:srgbClr val="FFFFFF"/>
                    </a:solidFill>
                    <a:latin typeface="Segoe UI Light"/>
                  </a:rPr>
                  <a:t>Monitor</a:t>
                </a:r>
              </a:p>
            </p:txBody>
          </p:sp>
        </p:grpSp>
        <p:sp>
          <p:nvSpPr>
            <p:cNvPr id="29" name="TextBox 28">
              <a:extLst>
                <a:ext uri="{FF2B5EF4-FFF2-40B4-BE49-F238E27FC236}">
                  <a16:creationId xmlns:a16="http://schemas.microsoft.com/office/drawing/2014/main" id="{C04ABE5F-F7F5-4088-8958-C9D2017AA4B1}"/>
                </a:ext>
              </a:extLst>
            </p:cNvPr>
            <p:cNvSpPr txBox="1"/>
            <p:nvPr/>
          </p:nvSpPr>
          <p:spPr>
            <a:xfrm>
              <a:off x="1191748" y="3558600"/>
              <a:ext cx="1618172" cy="632784"/>
            </a:xfrm>
            <a:prstGeom prst="rect">
              <a:avLst/>
            </a:prstGeom>
            <a:noFill/>
            <a:ln>
              <a:noFill/>
            </a:ln>
          </p:spPr>
          <p:txBody>
            <a:bodyPr wrap="square" lIns="182755" tIns="146205" rIns="182755" bIns="146205" rtlCol="0">
              <a:spAutoFit/>
            </a:bodyPr>
            <a:lstStyle/>
            <a:p>
              <a:pPr algn="ctr" defTabSz="895858">
                <a:lnSpc>
                  <a:spcPct val="90000"/>
                </a:lnSpc>
                <a:spcAft>
                  <a:spcPts val="600"/>
                </a:spcAft>
                <a:defRPr/>
              </a:pPr>
              <a:r>
                <a:rPr lang="de-DE" sz="2400" kern="0">
                  <a:solidFill>
                    <a:schemeClr val="bg1"/>
                  </a:solidFill>
                  <a:latin typeface="Segoe UI Semibold" panose="020B0702040204020203" pitchFamily="34" charset="0"/>
                  <a:cs typeface="Segoe UI Semibold" panose="020B0702040204020203" pitchFamily="34" charset="0"/>
                </a:rPr>
                <a:t>DEV</a:t>
              </a:r>
              <a:endParaRPr lang="en-US" sz="2400" kern="0">
                <a:solidFill>
                  <a:schemeClr val="bg1"/>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303772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28CCD5-8B97-433F-ACB1-4171D447748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80704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7B10F6-405C-4C3C-ACA1-4580785B200D}"/>
              </a:ext>
              <a:ext uri="{C183D7F6-B498-43B3-948B-1728B52AA6E4}">
                <adec:decorative xmlns:adec="http://schemas.microsoft.com/office/drawing/2017/decorative" val="1"/>
              </a:ext>
            </a:extLst>
          </p:cNvPr>
          <p:cNvSpPr/>
          <p:nvPr/>
        </p:nvSpPr>
        <p:spPr bwMode="auto">
          <a:xfrm>
            <a:off x="0" y="6599583"/>
            <a:ext cx="12436475" cy="394942"/>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96FF0936-4476-4271-97AD-A8CC5C334C2E}"/>
              </a:ext>
            </a:extLst>
          </p:cNvPr>
          <p:cNvSpPr>
            <a:spLocks noGrp="1"/>
          </p:cNvSpPr>
          <p:nvPr>
            <p:ph type="body" sz="quarter" idx="10"/>
          </p:nvPr>
        </p:nvSpPr>
        <p:spPr>
          <a:xfrm>
            <a:off x="1806484" y="1792103"/>
            <a:ext cx="5714778" cy="4001095"/>
          </a:xfrm>
        </p:spPr>
        <p:txBody>
          <a:bodyPr/>
          <a:lstStyle/>
          <a:p>
            <a:pPr marL="0" indent="0">
              <a:spcAft>
                <a:spcPts val="4800"/>
              </a:spcAft>
              <a:buNone/>
            </a:pPr>
            <a:r>
              <a:rPr lang="en-US" sz="2000">
                <a:solidFill>
                  <a:schemeClr val="accent6">
                    <a:lumMod val="75000"/>
                  </a:schemeClr>
                </a:solidFill>
                <a:latin typeface="+mn-lt"/>
                <a:hlinkClick r:id="rId3"/>
              </a:rPr>
              <a:t>Microservices architecture style</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hlinkClick r:id="rId4"/>
              </a:rPr>
              <a:t>Designing, building, and operating microservices</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hlinkClick r:id="rId5"/>
              </a:rPr>
              <a:t>Design patterns for microservices</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hlinkClick r:id="rId6"/>
              </a:rPr>
              <a:t>Microservice Guide</a:t>
            </a:r>
            <a:endParaRPr lang="en-US" sz="2000">
              <a:solidFill>
                <a:schemeClr val="accent6">
                  <a:lumMod val="75000"/>
                </a:schemeClr>
              </a:solidFill>
              <a:latin typeface="+mn-lt"/>
            </a:endParaRPr>
          </a:p>
          <a:p>
            <a:pPr marL="0" indent="0">
              <a:spcAft>
                <a:spcPts val="4800"/>
              </a:spcAft>
              <a:buNone/>
            </a:pPr>
            <a:r>
              <a:rPr lang="en-US" sz="2000">
                <a:solidFill>
                  <a:schemeClr val="accent6">
                    <a:lumMod val="75000"/>
                  </a:schemeClr>
                </a:solidFill>
                <a:latin typeface="+mn-lt"/>
                <a:hlinkClick r:id="rId7"/>
              </a:rPr>
              <a:t>Microservices</a:t>
            </a:r>
            <a:endParaRPr lang="en-US" sz="2000">
              <a:solidFill>
                <a:schemeClr val="accent6">
                  <a:lumMod val="75000"/>
                </a:schemeClr>
              </a:solidFill>
              <a:latin typeface="+mn-lt"/>
            </a:endParaRPr>
          </a:p>
        </p:txBody>
      </p:sp>
      <p:sp>
        <p:nvSpPr>
          <p:cNvPr id="7" name="Title 6">
            <a:extLst>
              <a:ext uri="{FF2B5EF4-FFF2-40B4-BE49-F238E27FC236}">
                <a16:creationId xmlns:a16="http://schemas.microsoft.com/office/drawing/2014/main" id="{A4720109-9ACB-4044-AEF6-77DF7BD3D1E1}"/>
              </a:ext>
            </a:extLst>
          </p:cNvPr>
          <p:cNvSpPr>
            <a:spLocks noGrp="1"/>
          </p:cNvSpPr>
          <p:nvPr>
            <p:ph type="title"/>
          </p:nvPr>
        </p:nvSpPr>
        <p:spPr/>
        <p:txBody>
          <a:bodyPr/>
          <a:lstStyle/>
          <a:p>
            <a:r>
              <a:rPr lang="en-GB"/>
              <a:t>Microservices</a:t>
            </a:r>
            <a:endParaRPr lang="en-US"/>
          </a:p>
        </p:txBody>
      </p:sp>
      <p:grpSp>
        <p:nvGrpSpPr>
          <p:cNvPr id="22" name="Group 21">
            <a:extLst>
              <a:ext uri="{FF2B5EF4-FFF2-40B4-BE49-F238E27FC236}">
                <a16:creationId xmlns:a16="http://schemas.microsoft.com/office/drawing/2014/main" id="{F014557C-EF1A-45A7-9DD1-03D444E36496}"/>
              </a:ext>
              <a:ext uri="{C183D7F6-B498-43B3-948B-1728B52AA6E4}">
                <adec:decorative xmlns:adec="http://schemas.microsoft.com/office/drawing/2017/decorative" val="1"/>
              </a:ext>
            </a:extLst>
          </p:cNvPr>
          <p:cNvGrpSpPr/>
          <p:nvPr/>
        </p:nvGrpSpPr>
        <p:grpSpPr>
          <a:xfrm>
            <a:off x="1029849" y="1689087"/>
            <a:ext cx="555298" cy="555298"/>
            <a:chOff x="995982" y="2551005"/>
            <a:chExt cx="555298" cy="555298"/>
          </a:xfrm>
        </p:grpSpPr>
        <p:sp>
          <p:nvSpPr>
            <p:cNvPr id="12" name="Oval 11">
              <a:extLst>
                <a:ext uri="{FF2B5EF4-FFF2-40B4-BE49-F238E27FC236}">
                  <a16:creationId xmlns:a16="http://schemas.microsoft.com/office/drawing/2014/main" id="{EB09D5D2-B6AB-4C24-85ED-C3A52F274248}"/>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B46369EA-CFA3-44CB-9DBF-9BB70B8F99B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9461" y="2609901"/>
              <a:ext cx="408339" cy="437506"/>
            </a:xfrm>
            <a:prstGeom prst="rect">
              <a:avLst/>
            </a:prstGeom>
          </p:spPr>
        </p:pic>
      </p:grpSp>
      <p:grpSp>
        <p:nvGrpSpPr>
          <p:cNvPr id="29" name="Group 28">
            <a:extLst>
              <a:ext uri="{FF2B5EF4-FFF2-40B4-BE49-F238E27FC236}">
                <a16:creationId xmlns:a16="http://schemas.microsoft.com/office/drawing/2014/main" id="{7850E855-5BD3-40B8-BCF7-E0153D03AF16}"/>
              </a:ext>
              <a:ext uri="{C183D7F6-B498-43B3-948B-1728B52AA6E4}">
                <adec:decorative xmlns:adec="http://schemas.microsoft.com/office/drawing/2017/decorative" val="1"/>
              </a:ext>
            </a:extLst>
          </p:cNvPr>
          <p:cNvGrpSpPr/>
          <p:nvPr/>
        </p:nvGrpSpPr>
        <p:grpSpPr>
          <a:xfrm>
            <a:off x="1029677" y="3507265"/>
            <a:ext cx="555298" cy="555298"/>
            <a:chOff x="995982" y="2551005"/>
            <a:chExt cx="555298" cy="555298"/>
          </a:xfrm>
        </p:grpSpPr>
        <p:sp>
          <p:nvSpPr>
            <p:cNvPr id="30" name="Oval 29">
              <a:extLst>
                <a:ext uri="{FF2B5EF4-FFF2-40B4-BE49-F238E27FC236}">
                  <a16:creationId xmlns:a16="http://schemas.microsoft.com/office/drawing/2014/main" id="{D536C48C-804A-440F-AF89-0396414F165C}"/>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a:extLst>
                <a:ext uri="{FF2B5EF4-FFF2-40B4-BE49-F238E27FC236}">
                  <a16:creationId xmlns:a16="http://schemas.microsoft.com/office/drawing/2014/main" id="{C9FFC588-8E98-4FD0-9F7E-F66C2693857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9461" y="2609901"/>
              <a:ext cx="408339" cy="437506"/>
            </a:xfrm>
            <a:prstGeom prst="rect">
              <a:avLst/>
            </a:prstGeom>
          </p:spPr>
        </p:pic>
      </p:grpSp>
      <p:grpSp>
        <p:nvGrpSpPr>
          <p:cNvPr id="23" name="Group 22">
            <a:extLst>
              <a:ext uri="{FF2B5EF4-FFF2-40B4-BE49-F238E27FC236}">
                <a16:creationId xmlns:a16="http://schemas.microsoft.com/office/drawing/2014/main" id="{E14679E8-C261-456A-9582-2CB83DC5A5F0}"/>
              </a:ext>
              <a:ext uri="{C183D7F6-B498-43B3-948B-1728B52AA6E4}">
                <adec:decorative xmlns:adec="http://schemas.microsoft.com/office/drawing/2017/decorative" val="1"/>
              </a:ext>
            </a:extLst>
          </p:cNvPr>
          <p:cNvGrpSpPr/>
          <p:nvPr/>
        </p:nvGrpSpPr>
        <p:grpSpPr>
          <a:xfrm>
            <a:off x="1029678" y="2575543"/>
            <a:ext cx="555298" cy="555298"/>
            <a:chOff x="995982" y="2551005"/>
            <a:chExt cx="555298" cy="555298"/>
          </a:xfrm>
        </p:grpSpPr>
        <p:sp>
          <p:nvSpPr>
            <p:cNvPr id="27" name="Oval 26">
              <a:extLst>
                <a:ext uri="{FF2B5EF4-FFF2-40B4-BE49-F238E27FC236}">
                  <a16:creationId xmlns:a16="http://schemas.microsoft.com/office/drawing/2014/main" id="{61FB9AE4-857F-481F-90AA-C2E774B1D8F3}"/>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8" name="Graphic 27">
              <a:extLst>
                <a:ext uri="{FF2B5EF4-FFF2-40B4-BE49-F238E27FC236}">
                  <a16:creationId xmlns:a16="http://schemas.microsoft.com/office/drawing/2014/main" id="{99F9F0C6-7834-4DBE-963B-536956E446DF}"/>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9461" y="2609901"/>
              <a:ext cx="408339" cy="437506"/>
            </a:xfrm>
            <a:prstGeom prst="rect">
              <a:avLst/>
            </a:prstGeom>
          </p:spPr>
        </p:pic>
      </p:grpSp>
      <p:grpSp>
        <p:nvGrpSpPr>
          <p:cNvPr id="32" name="Group 31">
            <a:extLst>
              <a:ext uri="{FF2B5EF4-FFF2-40B4-BE49-F238E27FC236}">
                <a16:creationId xmlns:a16="http://schemas.microsoft.com/office/drawing/2014/main" id="{51BC0806-4DA6-4CB3-A89C-A5ACA2754D44}"/>
              </a:ext>
              <a:ext uri="{C183D7F6-B498-43B3-948B-1728B52AA6E4}">
                <adec:decorative xmlns:adec="http://schemas.microsoft.com/office/drawing/2017/decorative" val="1"/>
              </a:ext>
            </a:extLst>
          </p:cNvPr>
          <p:cNvGrpSpPr/>
          <p:nvPr/>
        </p:nvGrpSpPr>
        <p:grpSpPr>
          <a:xfrm>
            <a:off x="1029678" y="4467914"/>
            <a:ext cx="555298" cy="555298"/>
            <a:chOff x="995982" y="2551005"/>
            <a:chExt cx="555298" cy="555298"/>
          </a:xfrm>
        </p:grpSpPr>
        <p:sp>
          <p:nvSpPr>
            <p:cNvPr id="33" name="Oval 32">
              <a:extLst>
                <a:ext uri="{FF2B5EF4-FFF2-40B4-BE49-F238E27FC236}">
                  <a16:creationId xmlns:a16="http://schemas.microsoft.com/office/drawing/2014/main" id="{7255C2FF-1780-41EC-973B-62795FC68ADC}"/>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EA6DF2BE-CFB0-4C54-A045-1D1AA27F477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9461" y="2609901"/>
              <a:ext cx="408339" cy="437506"/>
            </a:xfrm>
            <a:prstGeom prst="rect">
              <a:avLst/>
            </a:prstGeom>
          </p:spPr>
        </p:pic>
      </p:grpSp>
      <p:pic>
        <p:nvPicPr>
          <p:cNvPr id="26" name="Picture 25">
            <a:extLst>
              <a:ext uri="{FF2B5EF4-FFF2-40B4-BE49-F238E27FC236}">
                <a16:creationId xmlns:a16="http://schemas.microsoft.com/office/drawing/2014/main" id="{A226638A-90A7-49A9-9D9E-955613A4C422}"/>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691181" y="1749674"/>
            <a:ext cx="6433299" cy="5011061"/>
          </a:xfrm>
          <a:prstGeom prst="rect">
            <a:avLst/>
          </a:prstGeom>
        </p:spPr>
      </p:pic>
      <p:grpSp>
        <p:nvGrpSpPr>
          <p:cNvPr id="19" name="Group 18">
            <a:extLst>
              <a:ext uri="{FF2B5EF4-FFF2-40B4-BE49-F238E27FC236}">
                <a16:creationId xmlns:a16="http://schemas.microsoft.com/office/drawing/2014/main" id="{2EFC42A7-1444-435E-9077-4ABAD5373C26}"/>
              </a:ext>
              <a:ext uri="{C183D7F6-B498-43B3-948B-1728B52AA6E4}">
                <adec:decorative xmlns:adec="http://schemas.microsoft.com/office/drawing/2017/decorative" val="1"/>
              </a:ext>
            </a:extLst>
          </p:cNvPr>
          <p:cNvGrpSpPr/>
          <p:nvPr/>
        </p:nvGrpSpPr>
        <p:grpSpPr>
          <a:xfrm>
            <a:off x="1029677" y="5320486"/>
            <a:ext cx="555298" cy="555298"/>
            <a:chOff x="995982" y="2551005"/>
            <a:chExt cx="555298" cy="555298"/>
          </a:xfrm>
        </p:grpSpPr>
        <p:sp>
          <p:nvSpPr>
            <p:cNvPr id="21" name="Oval 20">
              <a:extLst>
                <a:ext uri="{FF2B5EF4-FFF2-40B4-BE49-F238E27FC236}">
                  <a16:creationId xmlns:a16="http://schemas.microsoft.com/office/drawing/2014/main" id="{06016A62-C76A-409A-AFDC-5F0E50DC21BE}"/>
                </a:ext>
              </a:extLst>
            </p:cNvPr>
            <p:cNvSpPr/>
            <p:nvPr/>
          </p:nvSpPr>
          <p:spPr bwMode="auto">
            <a:xfrm>
              <a:off x="995982" y="2551005"/>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Graphic 23">
              <a:extLst>
                <a:ext uri="{FF2B5EF4-FFF2-40B4-BE49-F238E27FC236}">
                  <a16:creationId xmlns:a16="http://schemas.microsoft.com/office/drawing/2014/main" id="{F9FA96BC-7B02-4688-A546-76C974F74DF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9461" y="2609901"/>
              <a:ext cx="408339" cy="437506"/>
            </a:xfrm>
            <a:prstGeom prst="rect">
              <a:avLst/>
            </a:prstGeom>
          </p:spPr>
        </p:pic>
      </p:grpSp>
    </p:spTree>
    <p:extLst>
      <p:ext uri="{BB962C8B-B14F-4D97-AF65-F5344CB8AC3E}">
        <p14:creationId xmlns:p14="http://schemas.microsoft.com/office/powerpoint/2010/main" val="160285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E4AEA3-06E6-4D03-863D-8F903CA4C2D1}"/>
              </a:ext>
            </a:extLst>
          </p:cNvPr>
          <p:cNvSpPr>
            <a:spLocks noGrp="1"/>
          </p:cNvSpPr>
          <p:nvPr>
            <p:ph type="title"/>
          </p:nvPr>
        </p:nvSpPr>
        <p:spPr>
          <a:xfrm>
            <a:off x="434975" y="227014"/>
            <a:ext cx="11563350" cy="754061"/>
          </a:xfrm>
        </p:spPr>
        <p:txBody>
          <a:bodyPr/>
          <a:lstStyle/>
          <a:p>
            <a:r>
              <a:rPr lang="en-US"/>
              <a:t>Evolution of Application Architecture</a:t>
            </a:r>
          </a:p>
        </p:txBody>
      </p:sp>
      <p:sp>
        <p:nvSpPr>
          <p:cNvPr id="7" name="TextBox 6">
            <a:extLst>
              <a:ext uri="{FF2B5EF4-FFF2-40B4-BE49-F238E27FC236}">
                <a16:creationId xmlns:a16="http://schemas.microsoft.com/office/drawing/2014/main" id="{80D45973-19AA-4582-961C-5A1D4B396FEA}"/>
              </a:ext>
            </a:extLst>
          </p:cNvPr>
          <p:cNvSpPr txBox="1"/>
          <p:nvPr/>
        </p:nvSpPr>
        <p:spPr>
          <a:xfrm>
            <a:off x="304798" y="1198418"/>
            <a:ext cx="6650637" cy="229909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3200">
                <a:gradFill>
                  <a:gsLst>
                    <a:gs pos="2917">
                      <a:schemeClr val="tx1"/>
                    </a:gs>
                    <a:gs pos="30000">
                      <a:schemeClr val="tx1"/>
                    </a:gs>
                  </a:gsLst>
                  <a:lin ang="5400000" scaled="0"/>
                </a:gradFill>
              </a:rPr>
              <a:t>N-Tier Architecture</a:t>
            </a:r>
          </a:p>
          <a:p>
            <a:pPr marL="342900" indent="-342900">
              <a:lnSpc>
                <a:spcPct val="90000"/>
              </a:lnSpc>
              <a:spcAft>
                <a:spcPts val="600"/>
              </a:spcAft>
              <a:buFont typeface="Wingdings" panose="05000000000000000000" pitchFamily="2" charset="2"/>
              <a:buChar char="§"/>
            </a:pPr>
            <a:r>
              <a:rPr lang="en-US" sz="3200">
                <a:gradFill>
                  <a:gsLst>
                    <a:gs pos="2917">
                      <a:schemeClr val="tx1"/>
                    </a:gs>
                    <a:gs pos="30000">
                      <a:schemeClr val="tx1"/>
                    </a:gs>
                  </a:gsLst>
                  <a:lin ang="5400000" scaled="0"/>
                </a:gradFill>
              </a:rPr>
              <a:t>Service-Oriented Architecture</a:t>
            </a:r>
          </a:p>
          <a:p>
            <a:pPr marL="342900" indent="-342900">
              <a:lnSpc>
                <a:spcPct val="90000"/>
              </a:lnSpc>
              <a:spcAft>
                <a:spcPts val="600"/>
              </a:spcAft>
              <a:buFont typeface="Wingdings" panose="05000000000000000000" pitchFamily="2" charset="2"/>
              <a:buChar char="§"/>
            </a:pPr>
            <a:r>
              <a:rPr lang="en-US" sz="3200">
                <a:gradFill>
                  <a:gsLst>
                    <a:gs pos="2917">
                      <a:schemeClr val="tx1"/>
                    </a:gs>
                    <a:gs pos="30000">
                      <a:schemeClr val="tx1"/>
                    </a:gs>
                  </a:gsLst>
                  <a:lin ang="5400000" scaled="0"/>
                </a:gradFill>
              </a:rPr>
              <a:t>Software-as-a-Service</a:t>
            </a:r>
          </a:p>
          <a:p>
            <a:pPr marL="342900" indent="-342900">
              <a:lnSpc>
                <a:spcPct val="90000"/>
              </a:lnSpc>
              <a:spcAft>
                <a:spcPts val="600"/>
              </a:spcAft>
              <a:buFont typeface="Wingdings" panose="05000000000000000000" pitchFamily="2" charset="2"/>
              <a:buChar char="§"/>
            </a:pPr>
            <a:r>
              <a:rPr lang="en-US" sz="3200">
                <a:gradFill>
                  <a:gsLst>
                    <a:gs pos="2917">
                      <a:schemeClr val="tx1"/>
                    </a:gs>
                    <a:gs pos="30000">
                      <a:schemeClr val="tx1"/>
                    </a:gs>
                  </a:gsLst>
                  <a:lin ang="5400000" scaled="0"/>
                </a:gradFill>
              </a:rPr>
              <a:t>The 12 Factor App</a:t>
            </a:r>
          </a:p>
        </p:txBody>
      </p:sp>
    </p:spTree>
    <p:extLst>
      <p:ext uri="{BB962C8B-B14F-4D97-AF65-F5344CB8AC3E}">
        <p14:creationId xmlns:p14="http://schemas.microsoft.com/office/powerpoint/2010/main" val="4619795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6383" y="3484862"/>
            <a:ext cx="10765711" cy="926800"/>
          </a:xfrm>
        </p:spPr>
        <p:txBody>
          <a:bodyPr/>
          <a:lstStyle/>
          <a:p>
            <a:r>
              <a:rPr lang="en-US" dirty="0"/>
              <a:t>Microservices Architecture Approaches</a:t>
            </a:r>
            <a:br>
              <a:rPr lang="en-US" dirty="0"/>
            </a:br>
            <a:r>
              <a:rPr lang="en-US" sz="3600" dirty="0"/>
              <a:t>Microservices Overview</a:t>
            </a:r>
          </a:p>
        </p:txBody>
      </p:sp>
      <p:sp>
        <p:nvSpPr>
          <p:cNvPr id="5" name="Text Placeholder 4"/>
          <p:cNvSpPr>
            <a:spLocks noGrp="1"/>
          </p:cNvSpPr>
          <p:nvPr>
            <p:ph type="body" sz="quarter" idx="18"/>
          </p:nvPr>
        </p:nvSpPr>
        <p:spPr>
          <a:xfrm>
            <a:off x="440648" y="6108500"/>
            <a:ext cx="9797839" cy="282513"/>
          </a:xfrm>
        </p:spPr>
        <p:txBody>
          <a:bodyPr anchor="b" anchorCtr="0">
            <a:spAutoFit/>
          </a:bodyPr>
          <a:lstStyle/>
          <a:p>
            <a:r>
              <a:rPr lang="en-US" dirty="0"/>
              <a:t>Speaker</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1FA06D-8D83-47EC-81C1-99D2ECE38FFB}"/>
              </a:ext>
            </a:extLst>
          </p:cNvPr>
          <p:cNvSpPr>
            <a:spLocks noGrp="1"/>
          </p:cNvSpPr>
          <p:nvPr>
            <p:ph type="body" sz="quarter" idx="10"/>
          </p:nvPr>
        </p:nvSpPr>
        <p:spPr>
          <a:xfrm>
            <a:off x="434975" y="1142881"/>
            <a:ext cx="11567160" cy="615553"/>
          </a:xfrm>
        </p:spPr>
        <p:txBody>
          <a:bodyPr/>
          <a:lstStyle/>
          <a:p>
            <a:r>
              <a:rPr lang="en-US" sz="2000"/>
              <a:t>“”A software distribution model in which a service provider hosts applications for customers and makes them available to these customers via the internet.” </a:t>
            </a:r>
            <a:r>
              <a:rPr lang="en-US" sz="2000" i="1"/>
              <a:t>[www.infoworld.com]</a:t>
            </a:r>
          </a:p>
        </p:txBody>
      </p:sp>
      <p:sp>
        <p:nvSpPr>
          <p:cNvPr id="3" name="Title 2">
            <a:extLst>
              <a:ext uri="{FF2B5EF4-FFF2-40B4-BE49-F238E27FC236}">
                <a16:creationId xmlns:a16="http://schemas.microsoft.com/office/drawing/2014/main" id="{C97838BF-C234-4596-9895-F88DA6163C68}"/>
              </a:ext>
            </a:extLst>
          </p:cNvPr>
          <p:cNvSpPr>
            <a:spLocks noGrp="1"/>
          </p:cNvSpPr>
          <p:nvPr>
            <p:ph type="title"/>
          </p:nvPr>
        </p:nvSpPr>
        <p:spPr/>
        <p:txBody>
          <a:bodyPr/>
          <a:lstStyle/>
          <a:p>
            <a:r>
              <a:rPr lang="en-US"/>
              <a:t>Software as a Service (SaaS)</a:t>
            </a:r>
          </a:p>
        </p:txBody>
      </p:sp>
      <p:sp>
        <p:nvSpPr>
          <p:cNvPr id="7" name="Rectangle 6">
            <a:extLst>
              <a:ext uri="{FF2B5EF4-FFF2-40B4-BE49-F238E27FC236}">
                <a16:creationId xmlns:a16="http://schemas.microsoft.com/office/drawing/2014/main" id="{82835A83-413E-4C84-A6B5-818113BF970D}"/>
              </a:ext>
            </a:extLst>
          </p:cNvPr>
          <p:cNvSpPr/>
          <p:nvPr/>
        </p:nvSpPr>
        <p:spPr>
          <a:xfrm>
            <a:off x="304368" y="1994255"/>
            <a:ext cx="11563350" cy="2246769"/>
          </a:xfrm>
          <a:prstGeom prst="rect">
            <a:avLst/>
          </a:prstGeom>
        </p:spPr>
        <p:txBody>
          <a:bodyPr wrap="square">
            <a:spAutoFit/>
          </a:bodyPr>
          <a:lstStyle/>
          <a:p>
            <a:pPr marL="342900" indent="-342900" algn="just">
              <a:buFont typeface="Wingdings" panose="05000000000000000000" pitchFamily="2" charset="2"/>
              <a:buChar char="§"/>
            </a:pPr>
            <a:r>
              <a:rPr lang="en-US" sz="2000">
                <a:solidFill>
                  <a:srgbClr val="000000"/>
                </a:solidFill>
              </a:rPr>
              <a:t>Suitable for </a:t>
            </a:r>
            <a:r>
              <a:rPr lang="en-US" sz="2000" b="1">
                <a:solidFill>
                  <a:srgbClr val="000000"/>
                </a:solidFill>
              </a:rPr>
              <a:t>deployment</a:t>
            </a:r>
            <a:r>
              <a:rPr lang="en-US" sz="2000">
                <a:solidFill>
                  <a:srgbClr val="000000"/>
                </a:solidFill>
              </a:rPr>
              <a:t> on modern </a:t>
            </a:r>
            <a:r>
              <a:rPr lang="en-US" sz="2000" b="1">
                <a:solidFill>
                  <a:srgbClr val="000000"/>
                </a:solidFill>
              </a:rPr>
              <a:t>cloud platforms</a:t>
            </a:r>
            <a:r>
              <a:rPr lang="en-US" sz="2000">
                <a:solidFill>
                  <a:srgbClr val="000000"/>
                </a:solidFill>
              </a:rPr>
              <a:t>, obviating the need for servers and systems administration</a:t>
            </a:r>
          </a:p>
          <a:p>
            <a:pPr marL="342900" indent="-342900" algn="just">
              <a:buFont typeface="Wingdings" panose="05000000000000000000" pitchFamily="2" charset="2"/>
              <a:buChar char="§"/>
            </a:pPr>
            <a:endParaRPr lang="en-US" sz="2000">
              <a:solidFill>
                <a:srgbClr val="000000"/>
              </a:solidFill>
            </a:endParaRPr>
          </a:p>
          <a:p>
            <a:pPr marL="342900" indent="-342900" algn="just">
              <a:buFont typeface="Wingdings" panose="05000000000000000000" pitchFamily="2" charset="2"/>
              <a:buChar char="§"/>
            </a:pPr>
            <a:r>
              <a:rPr lang="en-US" sz="2000" b="1">
                <a:solidFill>
                  <a:srgbClr val="000000"/>
                </a:solidFill>
              </a:rPr>
              <a:t>Minimize divergence</a:t>
            </a:r>
            <a:r>
              <a:rPr lang="en-US" sz="2000">
                <a:solidFill>
                  <a:srgbClr val="000000"/>
                </a:solidFill>
              </a:rPr>
              <a:t> between development and production, enabling </a:t>
            </a:r>
            <a:r>
              <a:rPr lang="en-US" sz="2000" b="1">
                <a:solidFill>
                  <a:srgbClr val="000000"/>
                </a:solidFill>
              </a:rPr>
              <a:t>continuous deployment</a:t>
            </a:r>
            <a:r>
              <a:rPr lang="en-US" sz="2000">
                <a:solidFill>
                  <a:srgbClr val="000000"/>
                </a:solidFill>
              </a:rPr>
              <a:t> for maximum agility</a:t>
            </a:r>
          </a:p>
          <a:p>
            <a:pPr marL="342900" indent="-342900" algn="just">
              <a:buFont typeface="Wingdings" panose="05000000000000000000" pitchFamily="2" charset="2"/>
              <a:buChar char="§"/>
            </a:pPr>
            <a:endParaRPr lang="en-US" sz="2000">
              <a:solidFill>
                <a:srgbClr val="000000"/>
              </a:solidFill>
            </a:endParaRPr>
          </a:p>
          <a:p>
            <a:pPr marL="342900" indent="-342900" algn="just">
              <a:buFont typeface="Wingdings" panose="05000000000000000000" pitchFamily="2" charset="2"/>
              <a:buChar char="§"/>
            </a:pPr>
            <a:r>
              <a:rPr lang="en-US" sz="2000">
                <a:solidFill>
                  <a:srgbClr val="000000"/>
                </a:solidFill>
              </a:rPr>
              <a:t>Can </a:t>
            </a:r>
            <a:r>
              <a:rPr lang="en-US" sz="2000" b="1">
                <a:solidFill>
                  <a:srgbClr val="000000"/>
                </a:solidFill>
              </a:rPr>
              <a:t>scale up</a:t>
            </a:r>
            <a:r>
              <a:rPr lang="en-US" sz="2000">
                <a:solidFill>
                  <a:srgbClr val="000000"/>
                </a:solidFill>
              </a:rPr>
              <a:t> without significant changes to tooling, architecture, or development practices.</a:t>
            </a:r>
          </a:p>
        </p:txBody>
      </p:sp>
    </p:spTree>
    <p:extLst>
      <p:ext uri="{BB962C8B-B14F-4D97-AF65-F5344CB8AC3E}">
        <p14:creationId xmlns:p14="http://schemas.microsoft.com/office/powerpoint/2010/main" val="34112986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B980F-8574-4BEC-92E4-9B9338C5C46F}"/>
              </a:ext>
            </a:extLst>
          </p:cNvPr>
          <p:cNvSpPr>
            <a:spLocks noGrp="1"/>
          </p:cNvSpPr>
          <p:nvPr>
            <p:ph type="title"/>
          </p:nvPr>
        </p:nvSpPr>
        <p:spPr/>
        <p:txBody>
          <a:bodyPr/>
          <a:lstStyle/>
          <a:p>
            <a:r>
              <a:rPr lang="en-US"/>
              <a:t>The 12 Factors</a:t>
            </a:r>
          </a:p>
        </p:txBody>
      </p:sp>
      <p:sp>
        <p:nvSpPr>
          <p:cNvPr id="4" name="Text Placeholder 3">
            <a:extLst>
              <a:ext uri="{FF2B5EF4-FFF2-40B4-BE49-F238E27FC236}">
                <a16:creationId xmlns:a16="http://schemas.microsoft.com/office/drawing/2014/main" id="{E45A9D21-6A93-458C-B3D1-4BB72B061E01}"/>
              </a:ext>
            </a:extLst>
          </p:cNvPr>
          <p:cNvSpPr>
            <a:spLocks noGrp="1"/>
          </p:cNvSpPr>
          <p:nvPr>
            <p:ph type="body" sz="quarter" idx="11"/>
          </p:nvPr>
        </p:nvSpPr>
        <p:spPr>
          <a:xfrm>
            <a:off x="434975" y="1407808"/>
            <a:ext cx="3703320" cy="3372010"/>
          </a:xfrm>
        </p:spPr>
        <p:txBody>
          <a:bodyPr/>
          <a:lstStyle/>
          <a:p>
            <a:r>
              <a:rPr lang="en-US" sz="2000">
                <a:hlinkClick r:id="rId3"/>
              </a:rPr>
              <a:t>I. Codebase</a:t>
            </a:r>
            <a:endParaRPr lang="en-US" sz="2000"/>
          </a:p>
          <a:p>
            <a:r>
              <a:rPr lang="en-US" sz="2000" b="0"/>
              <a:t>One codebase tracked in revision control, many deploys</a:t>
            </a:r>
          </a:p>
          <a:p>
            <a:r>
              <a:rPr lang="en-US" sz="2000">
                <a:hlinkClick r:id="rId4"/>
              </a:rPr>
              <a:t>II. Dependencies</a:t>
            </a:r>
            <a:endParaRPr lang="en-US" sz="2000"/>
          </a:p>
          <a:p>
            <a:r>
              <a:rPr lang="en-US" sz="2000" b="0"/>
              <a:t>Explicitly declare and isolate dependencies</a:t>
            </a:r>
          </a:p>
          <a:p>
            <a:r>
              <a:rPr lang="en-US" sz="2000">
                <a:hlinkClick r:id="rId5"/>
              </a:rPr>
              <a:t>III. Config</a:t>
            </a:r>
            <a:endParaRPr lang="en-US" sz="2000"/>
          </a:p>
          <a:p>
            <a:r>
              <a:rPr lang="en-US" sz="2000" b="0"/>
              <a:t>Store config in the environment</a:t>
            </a:r>
          </a:p>
          <a:p>
            <a:r>
              <a:rPr lang="en-US" sz="2000">
                <a:hlinkClick r:id="rId6"/>
              </a:rPr>
              <a:t>IV. Backing services</a:t>
            </a:r>
            <a:endParaRPr lang="en-US" sz="2000"/>
          </a:p>
          <a:p>
            <a:r>
              <a:rPr lang="en-US" sz="2000" b="0"/>
              <a:t>Treat backing services as attached resources</a:t>
            </a:r>
          </a:p>
          <a:p>
            <a:endParaRPr lang="en-US"/>
          </a:p>
        </p:txBody>
      </p:sp>
      <p:sp>
        <p:nvSpPr>
          <p:cNvPr id="5" name="Text Placeholder 4">
            <a:extLst>
              <a:ext uri="{FF2B5EF4-FFF2-40B4-BE49-F238E27FC236}">
                <a16:creationId xmlns:a16="http://schemas.microsoft.com/office/drawing/2014/main" id="{3865C5AC-F59B-4093-A2E4-08862244A0FF}"/>
              </a:ext>
            </a:extLst>
          </p:cNvPr>
          <p:cNvSpPr>
            <a:spLocks noGrp="1"/>
          </p:cNvSpPr>
          <p:nvPr>
            <p:ph type="body" sz="quarter" idx="12"/>
          </p:nvPr>
        </p:nvSpPr>
        <p:spPr>
          <a:xfrm>
            <a:off x="4367211" y="1407808"/>
            <a:ext cx="3695700" cy="3603337"/>
          </a:xfrm>
        </p:spPr>
        <p:txBody>
          <a:bodyPr/>
          <a:lstStyle/>
          <a:p>
            <a:r>
              <a:rPr lang="en-US" sz="2000">
                <a:hlinkClick r:id="rId7"/>
              </a:rPr>
              <a:t>V. Build, release, run</a:t>
            </a:r>
            <a:endParaRPr lang="en-US" sz="2000"/>
          </a:p>
          <a:p>
            <a:r>
              <a:rPr lang="en-US" sz="2000" b="0"/>
              <a:t>Strictly separate build and run stages</a:t>
            </a:r>
          </a:p>
          <a:p>
            <a:r>
              <a:rPr lang="en-US" sz="2000">
                <a:hlinkClick r:id="rId8"/>
              </a:rPr>
              <a:t>VI. Processes</a:t>
            </a:r>
            <a:endParaRPr lang="en-US" sz="2000"/>
          </a:p>
          <a:p>
            <a:r>
              <a:rPr lang="en-US" sz="2000" b="0"/>
              <a:t>Execute the app as one or more stateless processes</a:t>
            </a:r>
          </a:p>
          <a:p>
            <a:r>
              <a:rPr lang="en-US" sz="2000">
                <a:hlinkClick r:id="rId9"/>
              </a:rPr>
              <a:t>VII. Port binding</a:t>
            </a:r>
            <a:endParaRPr lang="en-US" sz="2000"/>
          </a:p>
          <a:p>
            <a:r>
              <a:rPr lang="en-US" sz="2000" b="0"/>
              <a:t>Export services via port binding</a:t>
            </a:r>
          </a:p>
          <a:p>
            <a:r>
              <a:rPr lang="en-US" sz="2000">
                <a:hlinkClick r:id="rId10"/>
              </a:rPr>
              <a:t>VIII. Concurrency</a:t>
            </a:r>
            <a:endParaRPr lang="en-US" sz="2000"/>
          </a:p>
          <a:p>
            <a:r>
              <a:rPr lang="en-US" sz="2000" b="0"/>
              <a:t>Scale out via the process model</a:t>
            </a:r>
          </a:p>
          <a:p>
            <a:endParaRPr lang="en-US"/>
          </a:p>
        </p:txBody>
      </p:sp>
      <p:sp>
        <p:nvSpPr>
          <p:cNvPr id="6" name="Text Placeholder 5">
            <a:extLst>
              <a:ext uri="{FF2B5EF4-FFF2-40B4-BE49-F238E27FC236}">
                <a16:creationId xmlns:a16="http://schemas.microsoft.com/office/drawing/2014/main" id="{A18F08C7-EFC0-4F09-8442-60F8BA9315EF}"/>
              </a:ext>
            </a:extLst>
          </p:cNvPr>
          <p:cNvSpPr>
            <a:spLocks noGrp="1"/>
          </p:cNvSpPr>
          <p:nvPr>
            <p:ph type="body" sz="quarter" idx="13"/>
          </p:nvPr>
        </p:nvSpPr>
        <p:spPr>
          <a:xfrm>
            <a:off x="8289926" y="1407808"/>
            <a:ext cx="3703320" cy="4319131"/>
          </a:xfrm>
        </p:spPr>
        <p:txBody>
          <a:bodyPr/>
          <a:lstStyle/>
          <a:p>
            <a:r>
              <a:rPr lang="en-US" sz="2000">
                <a:hlinkClick r:id="rId11"/>
              </a:rPr>
              <a:t>IX. Disposability</a:t>
            </a:r>
            <a:endParaRPr lang="en-US" sz="2000"/>
          </a:p>
          <a:p>
            <a:r>
              <a:rPr lang="en-US" sz="2000" b="0"/>
              <a:t>Maximize robustness with fast startup and graceful shutdown</a:t>
            </a:r>
          </a:p>
          <a:p>
            <a:r>
              <a:rPr lang="en-US" sz="2000">
                <a:hlinkClick r:id="rId12"/>
              </a:rPr>
              <a:t>X. Dev/prod parity</a:t>
            </a:r>
            <a:endParaRPr lang="en-US" sz="2000"/>
          </a:p>
          <a:p>
            <a:r>
              <a:rPr lang="en-US" sz="2000" b="0"/>
              <a:t>Keep development, staging, and production as similar as possible</a:t>
            </a:r>
          </a:p>
          <a:p>
            <a:r>
              <a:rPr lang="en-US" sz="2000">
                <a:hlinkClick r:id="rId13"/>
              </a:rPr>
              <a:t>XI. Logs</a:t>
            </a:r>
            <a:endParaRPr lang="en-US" sz="2000"/>
          </a:p>
          <a:p>
            <a:r>
              <a:rPr lang="en-US" sz="2000" b="0"/>
              <a:t>Treat logs as event streams</a:t>
            </a:r>
          </a:p>
          <a:p>
            <a:r>
              <a:rPr lang="en-US" sz="2000">
                <a:hlinkClick r:id="rId14"/>
              </a:rPr>
              <a:t>XII. Admin processes</a:t>
            </a:r>
            <a:endParaRPr lang="en-US" sz="2000"/>
          </a:p>
          <a:p>
            <a:r>
              <a:rPr lang="en-US" sz="2000" b="0"/>
              <a:t>Run admin/management tasks as one-off processes</a:t>
            </a:r>
          </a:p>
          <a:p>
            <a:endParaRPr lang="en-US"/>
          </a:p>
        </p:txBody>
      </p:sp>
      <p:sp>
        <p:nvSpPr>
          <p:cNvPr id="7" name="Rectangle 6">
            <a:extLst>
              <a:ext uri="{FF2B5EF4-FFF2-40B4-BE49-F238E27FC236}">
                <a16:creationId xmlns:a16="http://schemas.microsoft.com/office/drawing/2014/main" id="{DEC2DC2B-9E27-4892-99F3-47CD1D930B99}"/>
              </a:ext>
            </a:extLst>
          </p:cNvPr>
          <p:cNvSpPr/>
          <p:nvPr/>
        </p:nvSpPr>
        <p:spPr>
          <a:xfrm>
            <a:off x="10141586" y="5615058"/>
            <a:ext cx="1646797" cy="400110"/>
          </a:xfrm>
          <a:prstGeom prst="rect">
            <a:avLst/>
          </a:prstGeom>
        </p:spPr>
        <p:txBody>
          <a:bodyPr wrap="none">
            <a:spAutoFit/>
          </a:bodyPr>
          <a:lstStyle/>
          <a:p>
            <a:r>
              <a:rPr lang="en-US" sz="2000" i="1"/>
              <a:t>[12factor.net]</a:t>
            </a:r>
          </a:p>
        </p:txBody>
      </p:sp>
    </p:spTree>
    <p:extLst>
      <p:ext uri="{BB962C8B-B14F-4D97-AF65-F5344CB8AC3E}">
        <p14:creationId xmlns:p14="http://schemas.microsoft.com/office/powerpoint/2010/main" val="31777844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a design pattern?</a:t>
            </a:r>
          </a:p>
        </p:txBody>
      </p:sp>
      <p:sp>
        <p:nvSpPr>
          <p:cNvPr id="40" name="Rectangle 39">
            <a:extLst>
              <a:ext uri="{FF2B5EF4-FFF2-40B4-BE49-F238E27FC236}">
                <a16:creationId xmlns:a16="http://schemas.microsoft.com/office/drawing/2014/main" id="{DD5BFA80-E8ED-4D15-9EC6-1C69B990053C}"/>
              </a:ext>
            </a:extLst>
          </p:cNvPr>
          <p:cNvSpPr/>
          <p:nvPr/>
        </p:nvSpPr>
        <p:spPr bwMode="auto">
          <a:xfrm>
            <a:off x="434975" y="632604"/>
            <a:ext cx="11563350" cy="4583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marL="457200" indent="-457200" algn="just">
              <a:buFont typeface="Wingdings" panose="05000000000000000000" pitchFamily="2" charset="2"/>
              <a:buChar char="q"/>
            </a:pPr>
            <a:r>
              <a:rPr lang="en-US" sz="2800"/>
              <a:t>Reusable solutions to commonly occurring problems within a given context. </a:t>
            </a:r>
          </a:p>
          <a:p>
            <a:pPr marL="457200" indent="-457200" algn="just">
              <a:buFont typeface="Wingdings" panose="05000000000000000000" pitchFamily="2" charset="2"/>
              <a:buChar char="q"/>
            </a:pPr>
            <a:endParaRPr lang="en-US" sz="2800"/>
          </a:p>
          <a:p>
            <a:pPr marL="457200" indent="-457200" algn="just">
              <a:buFont typeface="Wingdings" panose="05000000000000000000" pitchFamily="2" charset="2"/>
              <a:buChar char="q"/>
            </a:pPr>
            <a:r>
              <a:rPr lang="en-US" sz="2800"/>
              <a:t>Formalized best practice that can be used to solve common problems. </a:t>
            </a:r>
          </a:p>
          <a:p>
            <a:pPr marL="457200" indent="-457200">
              <a:buFont typeface="Wingdings" panose="05000000000000000000" pitchFamily="2" charset="2"/>
              <a:buChar char="q"/>
            </a:pPr>
            <a:endParaRPr lang="en-US" altLang="en-US" sz="2800"/>
          </a:p>
          <a:p>
            <a:pPr marL="457200" indent="-457200">
              <a:buFont typeface="Wingdings" panose="05000000000000000000" pitchFamily="2" charset="2"/>
              <a:buChar char="q"/>
            </a:pPr>
            <a:r>
              <a:rPr lang="en-US" altLang="en-US" sz="2800"/>
              <a:t>“Each pattern describes a problem which occurs over and over again in our environment and then describes the core of the solution to that problem, in such a way that you can use this solution a million times over, without ever doing it in the same way twice”</a:t>
            </a:r>
          </a:p>
          <a:p>
            <a:endParaRPr lang="en-US" altLang="en-US" sz="2800"/>
          </a:p>
          <a:p>
            <a:pPr marL="457200" indent="-457200" algn="just">
              <a:buFont typeface="Wingdings" panose="05000000000000000000" pitchFamily="2" charset="2"/>
              <a:buChar char="q"/>
            </a:pPr>
            <a:endParaRPr lang="en-US" sz="2800"/>
          </a:p>
        </p:txBody>
      </p:sp>
      <p:sp>
        <p:nvSpPr>
          <p:cNvPr id="2" name="Rectangle 1">
            <a:extLst>
              <a:ext uri="{FF2B5EF4-FFF2-40B4-BE49-F238E27FC236}">
                <a16:creationId xmlns:a16="http://schemas.microsoft.com/office/drawing/2014/main" id="{149046D0-FD21-40BB-A8CA-EC92886E6D43}"/>
              </a:ext>
            </a:extLst>
          </p:cNvPr>
          <p:cNvSpPr/>
          <p:nvPr/>
        </p:nvSpPr>
        <p:spPr>
          <a:xfrm>
            <a:off x="6007216" y="5756849"/>
            <a:ext cx="5712911" cy="400110"/>
          </a:xfrm>
          <a:prstGeom prst="rect">
            <a:avLst/>
          </a:prstGeom>
        </p:spPr>
        <p:txBody>
          <a:bodyPr wrap="none">
            <a:spAutoFit/>
          </a:bodyPr>
          <a:lstStyle/>
          <a:p>
            <a:r>
              <a:rPr lang="en-US" altLang="en-US" sz="2000"/>
              <a:t>Christopher Alexander, A Pattern Language, 1977</a:t>
            </a:r>
            <a:endParaRPr lang="en-US"/>
          </a:p>
        </p:txBody>
      </p:sp>
    </p:spTree>
    <p:extLst>
      <p:ext uri="{BB962C8B-B14F-4D97-AF65-F5344CB8AC3E}">
        <p14:creationId xmlns:p14="http://schemas.microsoft.com/office/powerpoint/2010/main" val="66775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5" y="1142881"/>
            <a:ext cx="11567160" cy="946413"/>
          </a:xfrm>
        </p:spPr>
        <p:txBody>
          <a:bodyPr/>
          <a:lstStyle/>
          <a:p>
            <a:r>
              <a:rPr lang="en-US" b="1"/>
              <a:t>Problem</a:t>
            </a:r>
            <a:r>
              <a:rPr lang="en-US"/>
              <a:t> How do clients of microservices-based applications  access the individual services?</a:t>
            </a:r>
          </a:p>
          <a:p>
            <a:r>
              <a:rPr lang="en-US" b="1"/>
              <a:t>Solution</a:t>
            </a:r>
            <a:r>
              <a:rPr lang="en-US"/>
              <a:t> Use an API gateway to define routes and endpoints in configuration where each route is associated to an endpoint to handle that route.</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a:t>API Gateway</a:t>
            </a:r>
          </a:p>
        </p:txBody>
      </p:sp>
      <p:pic>
        <p:nvPicPr>
          <p:cNvPr id="10" name="Picture 9">
            <a:extLst>
              <a:ext uri="{FF2B5EF4-FFF2-40B4-BE49-F238E27FC236}">
                <a16:creationId xmlns:a16="http://schemas.microsoft.com/office/drawing/2014/main" id="{02343250-544C-480C-BBA0-080DD0D92D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1408" y="2825484"/>
            <a:ext cx="1680356" cy="1767993"/>
          </a:xfrm>
          <a:prstGeom prst="rect">
            <a:avLst/>
          </a:prstGeom>
        </p:spPr>
      </p:pic>
      <p:pic>
        <p:nvPicPr>
          <p:cNvPr id="12" name="Picture 11">
            <a:extLst>
              <a:ext uri="{FF2B5EF4-FFF2-40B4-BE49-F238E27FC236}">
                <a16:creationId xmlns:a16="http://schemas.microsoft.com/office/drawing/2014/main" id="{12F7CE7A-2EAD-4B47-A08B-17030654F0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8668" y="2874234"/>
            <a:ext cx="1912786" cy="1375529"/>
          </a:xfrm>
          <a:prstGeom prst="rect">
            <a:avLst/>
          </a:prstGeom>
        </p:spPr>
      </p:pic>
      <p:pic>
        <p:nvPicPr>
          <p:cNvPr id="14" name="Picture 13">
            <a:extLst>
              <a:ext uri="{FF2B5EF4-FFF2-40B4-BE49-F238E27FC236}">
                <a16:creationId xmlns:a16="http://schemas.microsoft.com/office/drawing/2014/main" id="{A55E993F-5FC7-4551-BA78-FB2C85FD5D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823" y="2437990"/>
            <a:ext cx="2941575" cy="2118544"/>
          </a:xfrm>
          <a:prstGeom prst="rect">
            <a:avLst/>
          </a:prstGeom>
        </p:spPr>
      </p:pic>
      <p:sp>
        <p:nvSpPr>
          <p:cNvPr id="15" name="Text Placeholder 3">
            <a:extLst>
              <a:ext uri="{FF2B5EF4-FFF2-40B4-BE49-F238E27FC236}">
                <a16:creationId xmlns:a16="http://schemas.microsoft.com/office/drawing/2014/main" id="{EDAEA869-D818-4E4C-AFF2-7EC8CE4E61A7}"/>
              </a:ext>
            </a:extLst>
          </p:cNvPr>
          <p:cNvSpPr>
            <a:spLocks noGrp="1"/>
          </p:cNvSpPr>
          <p:nvPr>
            <p:ph type="body" sz="quarter" idx="11"/>
          </p:nvPr>
        </p:nvSpPr>
        <p:spPr>
          <a:xfrm>
            <a:off x="434975" y="4893557"/>
            <a:ext cx="3703320" cy="1639968"/>
          </a:xfrm>
        </p:spPr>
        <p:txBody>
          <a:bodyPr/>
          <a:lstStyle/>
          <a:p>
            <a:r>
              <a:rPr lang="en-US"/>
              <a:t>API Gateway/Gateway Routing</a:t>
            </a:r>
          </a:p>
          <a:p>
            <a:r>
              <a:rPr lang="en-US" b="0"/>
              <a:t>Place a gateway in front of a set of applications, services, or deployments. </a:t>
            </a:r>
          </a:p>
          <a:p>
            <a:r>
              <a:rPr lang="en-US" b="0"/>
              <a:t>Client application only needs to know about and communicate with a single endpoint.</a:t>
            </a:r>
            <a:endParaRPr lang="en-US"/>
          </a:p>
        </p:txBody>
      </p:sp>
      <p:sp>
        <p:nvSpPr>
          <p:cNvPr id="16" name="Text Placeholder 4">
            <a:extLst>
              <a:ext uri="{FF2B5EF4-FFF2-40B4-BE49-F238E27FC236}">
                <a16:creationId xmlns:a16="http://schemas.microsoft.com/office/drawing/2014/main" id="{2B43A09B-8C9B-42FB-BE0B-61C9BE27EF10}"/>
              </a:ext>
            </a:extLst>
          </p:cNvPr>
          <p:cNvSpPr>
            <a:spLocks noGrp="1"/>
          </p:cNvSpPr>
          <p:nvPr>
            <p:ph type="body" sz="quarter" idx="12"/>
          </p:nvPr>
        </p:nvSpPr>
        <p:spPr>
          <a:xfrm>
            <a:off x="4367211" y="4893557"/>
            <a:ext cx="3695700" cy="1639968"/>
          </a:xfrm>
        </p:spPr>
        <p:txBody>
          <a:bodyPr/>
          <a:lstStyle/>
          <a:p>
            <a:r>
              <a:rPr lang="en-US"/>
              <a:t>Gateway Aggregation</a:t>
            </a:r>
          </a:p>
          <a:p>
            <a:r>
              <a:rPr lang="en-US" b="0"/>
              <a:t>Use a gateway to reduce chattiness between the client and the services. </a:t>
            </a:r>
          </a:p>
          <a:p>
            <a:r>
              <a:rPr lang="en-US" b="0"/>
              <a:t>Gateway receives client requests, dispatches requests to the various backend systems, and then aggregates the results and sends them back to the requesting client.</a:t>
            </a:r>
            <a:endParaRPr lang="en-US"/>
          </a:p>
          <a:p>
            <a:endParaRPr lang="en-US"/>
          </a:p>
        </p:txBody>
      </p:sp>
      <p:sp>
        <p:nvSpPr>
          <p:cNvPr id="17" name="Text Placeholder 5">
            <a:extLst>
              <a:ext uri="{FF2B5EF4-FFF2-40B4-BE49-F238E27FC236}">
                <a16:creationId xmlns:a16="http://schemas.microsoft.com/office/drawing/2014/main" id="{369FD4FE-6942-47B7-B8EB-E40CA73567DD}"/>
              </a:ext>
            </a:extLst>
          </p:cNvPr>
          <p:cNvSpPr>
            <a:spLocks noGrp="1"/>
          </p:cNvSpPr>
          <p:nvPr>
            <p:ph type="body" sz="quarter" idx="13"/>
          </p:nvPr>
        </p:nvSpPr>
        <p:spPr>
          <a:xfrm>
            <a:off x="8289926" y="4893556"/>
            <a:ext cx="3703320" cy="1687641"/>
          </a:xfrm>
        </p:spPr>
        <p:txBody>
          <a:bodyPr/>
          <a:lstStyle/>
          <a:p>
            <a:r>
              <a:rPr lang="en-US"/>
              <a:t>Backend for Front-end</a:t>
            </a:r>
          </a:p>
          <a:p>
            <a:r>
              <a:rPr lang="en-US" b="0"/>
              <a:t>Create one backend per user interface. Fine tune behavior and performance of each backend to best match the needs of frontend environment, without worrying about affecting other frontend experiences.</a:t>
            </a:r>
            <a:endParaRPr lang="en-US"/>
          </a:p>
          <a:p>
            <a:endParaRPr lang="en-US"/>
          </a:p>
        </p:txBody>
      </p:sp>
    </p:spTree>
    <p:extLst>
      <p:ext uri="{BB962C8B-B14F-4D97-AF65-F5344CB8AC3E}">
        <p14:creationId xmlns:p14="http://schemas.microsoft.com/office/powerpoint/2010/main" val="32839714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4" y="1142881"/>
            <a:ext cx="3448005" cy="2054409"/>
          </a:xfrm>
        </p:spPr>
        <p:txBody>
          <a:bodyPr/>
          <a:lstStyle/>
          <a:p>
            <a:r>
              <a:rPr lang="en-US" b="1"/>
              <a:t>Problem</a:t>
            </a:r>
          </a:p>
          <a:p>
            <a:r>
              <a:rPr lang="en-US"/>
              <a:t>How do you retrofit legacy apps with fundamental cloud native capabilities to be resilient, fault tolerant (retry logic, circuit breaker, bulkhead)?</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a:t>Ambassador</a:t>
            </a:r>
          </a:p>
        </p:txBody>
      </p:sp>
      <p:pic>
        <p:nvPicPr>
          <p:cNvPr id="10" name="Picture 9">
            <a:extLst>
              <a:ext uri="{FF2B5EF4-FFF2-40B4-BE49-F238E27FC236}">
                <a16:creationId xmlns:a16="http://schemas.microsoft.com/office/drawing/2014/main" id="{24F46A97-C907-47DC-BFA4-E756E47C53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45773" y="798444"/>
            <a:ext cx="8162022" cy="2324684"/>
          </a:xfrm>
          <a:prstGeom prst="rect">
            <a:avLst/>
          </a:prstGeom>
        </p:spPr>
      </p:pic>
      <p:sp>
        <p:nvSpPr>
          <p:cNvPr id="11" name="Rectangle 10">
            <a:extLst>
              <a:ext uri="{FF2B5EF4-FFF2-40B4-BE49-F238E27FC236}">
                <a16:creationId xmlns:a16="http://schemas.microsoft.com/office/drawing/2014/main" id="{8C6C12B1-DAA1-4D04-8CE9-1269C7BC55A0}"/>
              </a:ext>
            </a:extLst>
          </p:cNvPr>
          <p:cNvSpPr/>
          <p:nvPr/>
        </p:nvSpPr>
        <p:spPr>
          <a:xfrm>
            <a:off x="360274" y="3219162"/>
            <a:ext cx="9215168" cy="3199979"/>
          </a:xfrm>
          <a:prstGeom prst="rect">
            <a:avLst/>
          </a:prstGeom>
        </p:spPr>
        <p:txBody>
          <a:bodyPr wrap="square">
            <a:spAutoFit/>
          </a:bodyPr>
          <a:lstStyle/>
          <a:p>
            <a:r>
              <a:rPr lang="en-US" b="1"/>
              <a:t>Solution</a:t>
            </a:r>
          </a:p>
          <a:p>
            <a:r>
              <a:rPr lang="en-US"/>
              <a:t>Put client frameworks and libraries into an external process that acts as a proxy between your application and external services. </a:t>
            </a:r>
          </a:p>
          <a:p>
            <a:endParaRPr lang="en-US"/>
          </a:p>
          <a:p>
            <a:r>
              <a:rPr lang="en-US"/>
              <a:t>Deploy the proxy on the same host environment as your application to allow control over routing, resiliency, security features, and to avoid any host-related access restrictions. </a:t>
            </a:r>
          </a:p>
          <a:p>
            <a:endParaRPr lang="en-US"/>
          </a:p>
          <a:p>
            <a:r>
              <a:rPr lang="en-US"/>
              <a:t>Features that are offloaded to the ambassador can be managed independently of the application. You can update and modify the ambassador without disturbing the application's legacy functionality.</a:t>
            </a:r>
          </a:p>
        </p:txBody>
      </p:sp>
    </p:spTree>
    <p:extLst>
      <p:ext uri="{BB962C8B-B14F-4D97-AF65-F5344CB8AC3E}">
        <p14:creationId xmlns:p14="http://schemas.microsoft.com/office/powerpoint/2010/main" val="17324998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5" y="1142881"/>
            <a:ext cx="4838924" cy="1777410"/>
          </a:xfrm>
        </p:spPr>
        <p:txBody>
          <a:bodyPr/>
          <a:lstStyle/>
          <a:p>
            <a:r>
              <a:rPr lang="en-US" b="1"/>
              <a:t>Problem</a:t>
            </a:r>
          </a:p>
          <a:p>
            <a:r>
              <a:rPr lang="en-US"/>
              <a:t>Applications and services often require related functionality, such as monitoring, logging, configuration, and networking services. How can one implement such functionality in a loosely coupled, isolated fashion?</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a:t>Sidecar</a:t>
            </a:r>
          </a:p>
        </p:txBody>
      </p:sp>
      <p:pic>
        <p:nvPicPr>
          <p:cNvPr id="7" name="Picture 6">
            <a:extLst>
              <a:ext uri="{FF2B5EF4-FFF2-40B4-BE49-F238E27FC236}">
                <a16:creationId xmlns:a16="http://schemas.microsoft.com/office/drawing/2014/main" id="{13B69B47-CE53-4A31-91A5-E6102A7FC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012" y="981075"/>
            <a:ext cx="5820673" cy="2765852"/>
          </a:xfrm>
          <a:prstGeom prst="rect">
            <a:avLst/>
          </a:prstGeom>
        </p:spPr>
      </p:pic>
      <p:sp>
        <p:nvSpPr>
          <p:cNvPr id="9" name="Text Placeholder 1">
            <a:extLst>
              <a:ext uri="{FF2B5EF4-FFF2-40B4-BE49-F238E27FC236}">
                <a16:creationId xmlns:a16="http://schemas.microsoft.com/office/drawing/2014/main" id="{9D512BE5-4939-4129-9763-7604662424FC}"/>
              </a:ext>
            </a:extLst>
          </p:cNvPr>
          <p:cNvSpPr txBox="1">
            <a:spLocks/>
          </p:cNvSpPr>
          <p:nvPr/>
        </p:nvSpPr>
        <p:spPr>
          <a:xfrm>
            <a:off x="505809" y="3346515"/>
            <a:ext cx="4838924" cy="244682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Solution</a:t>
            </a:r>
          </a:p>
          <a:p>
            <a:r>
              <a:rPr lang="en-US"/>
              <a:t>Co-locate a cohesive set of tasks with the primary application, but place them inside their own process or container, providing a homogeneous interface for platform services across languages.</a:t>
            </a:r>
          </a:p>
          <a:p>
            <a:br>
              <a:rPr lang="en-US"/>
            </a:br>
            <a:endParaRPr lang="en-US" b="1"/>
          </a:p>
        </p:txBody>
      </p:sp>
      <p:sp>
        <p:nvSpPr>
          <p:cNvPr id="11" name="Text Placeholder 1">
            <a:extLst>
              <a:ext uri="{FF2B5EF4-FFF2-40B4-BE49-F238E27FC236}">
                <a16:creationId xmlns:a16="http://schemas.microsoft.com/office/drawing/2014/main" id="{24D10159-FF7C-4CA3-8232-DF43F2B80EE6}"/>
              </a:ext>
            </a:extLst>
          </p:cNvPr>
          <p:cNvSpPr txBox="1">
            <a:spLocks/>
          </p:cNvSpPr>
          <p:nvPr/>
        </p:nvSpPr>
        <p:spPr>
          <a:xfrm>
            <a:off x="5653825" y="4123541"/>
            <a:ext cx="6600423"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Sidecar characteristics</a:t>
            </a:r>
          </a:p>
          <a:p>
            <a:pPr marL="285750" indent="-285750">
              <a:buFont typeface="Wingdings" panose="05000000000000000000" pitchFamily="2" charset="2"/>
              <a:buChar char="q"/>
            </a:pPr>
            <a:r>
              <a:rPr lang="en-US"/>
              <a:t>Is independent from its primary app in terms of runtime environment and programming language</a:t>
            </a:r>
          </a:p>
          <a:p>
            <a:pPr marL="285750" indent="-285750">
              <a:buFont typeface="Wingdings" panose="05000000000000000000" pitchFamily="2" charset="2"/>
              <a:buChar char="q"/>
            </a:pPr>
            <a:r>
              <a:rPr lang="en-US"/>
              <a:t>Can access the same resources as the primary app. </a:t>
            </a:r>
          </a:p>
          <a:p>
            <a:pPr marL="285750" indent="-285750">
              <a:buFont typeface="Wingdings" panose="05000000000000000000" pitchFamily="2" charset="2"/>
              <a:buChar char="q"/>
            </a:pPr>
            <a:r>
              <a:rPr lang="en-US"/>
              <a:t>No significant communication latency to primary app.</a:t>
            </a:r>
          </a:p>
          <a:p>
            <a:pPr marL="285750" indent="-285750">
              <a:buFont typeface="Wingdings" panose="05000000000000000000" pitchFamily="2" charset="2"/>
              <a:buChar char="q"/>
            </a:pPr>
            <a:r>
              <a:rPr lang="en-US"/>
              <a:t>often used with containers and referred to as a sidecar container or sidekick container.</a:t>
            </a:r>
          </a:p>
        </p:txBody>
      </p:sp>
    </p:spTree>
    <p:extLst>
      <p:ext uri="{BB962C8B-B14F-4D97-AF65-F5344CB8AC3E}">
        <p14:creationId xmlns:p14="http://schemas.microsoft.com/office/powerpoint/2010/main" val="4515112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4" y="1142881"/>
            <a:ext cx="9721191" cy="1384995"/>
          </a:xfrm>
        </p:spPr>
        <p:txBody>
          <a:bodyPr/>
          <a:lstStyle/>
          <a:p>
            <a:r>
              <a:rPr lang="en-US" b="1"/>
              <a:t>Problem</a:t>
            </a:r>
            <a:r>
              <a:rPr lang="en-US"/>
              <a:t> How do I incrementally modernize and migrate a legacy system to new methods and methodologies while mitigating the risk of a big cut-over?</a:t>
            </a:r>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a:t>Strangler</a:t>
            </a:r>
          </a:p>
        </p:txBody>
      </p:sp>
      <p:pic>
        <p:nvPicPr>
          <p:cNvPr id="8" name="Picture 7">
            <a:extLst>
              <a:ext uri="{FF2B5EF4-FFF2-40B4-BE49-F238E27FC236}">
                <a16:creationId xmlns:a16="http://schemas.microsoft.com/office/drawing/2014/main" id="{AB5AE21E-2A9D-41AE-8B41-579C7EF80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7831" y="3914775"/>
            <a:ext cx="6984335" cy="2103302"/>
          </a:xfrm>
          <a:prstGeom prst="rect">
            <a:avLst/>
          </a:prstGeom>
        </p:spPr>
      </p:pic>
      <p:sp>
        <p:nvSpPr>
          <p:cNvPr id="4" name="Rectangle 3">
            <a:extLst>
              <a:ext uri="{FF2B5EF4-FFF2-40B4-BE49-F238E27FC236}">
                <a16:creationId xmlns:a16="http://schemas.microsoft.com/office/drawing/2014/main" id="{34E918F7-AB71-4DB8-BF5A-1DA1F02B327D}"/>
              </a:ext>
            </a:extLst>
          </p:cNvPr>
          <p:cNvSpPr/>
          <p:nvPr/>
        </p:nvSpPr>
        <p:spPr>
          <a:xfrm>
            <a:off x="320705" y="1895272"/>
            <a:ext cx="9835460" cy="1504899"/>
          </a:xfrm>
          <a:prstGeom prst="rect">
            <a:avLst/>
          </a:prstGeom>
        </p:spPr>
        <p:txBody>
          <a:bodyPr wrap="square">
            <a:spAutoFit/>
          </a:bodyPr>
          <a:lstStyle/>
          <a:p>
            <a:r>
              <a:rPr lang="en-US" b="1"/>
              <a:t>Solution</a:t>
            </a:r>
            <a:r>
              <a:rPr lang="en-US"/>
              <a:t> Incrementally replace specific pieces of functionality with new applications and services. Create a façade that intercepts requests going to the backend legacy system. The façade routes these requests either to the legacy application or the new services. Existing features can be migrated to the new system gradually, and consumers can continue using the same interface, unaware that any migration has taken place.</a:t>
            </a:r>
          </a:p>
        </p:txBody>
      </p:sp>
    </p:spTree>
    <p:extLst>
      <p:ext uri="{BB962C8B-B14F-4D97-AF65-F5344CB8AC3E}">
        <p14:creationId xmlns:p14="http://schemas.microsoft.com/office/powerpoint/2010/main" val="3326634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118C1F-F746-479B-B246-E3B600CBF5F0}"/>
              </a:ext>
            </a:extLst>
          </p:cNvPr>
          <p:cNvSpPr>
            <a:spLocks noGrp="1"/>
          </p:cNvSpPr>
          <p:nvPr>
            <p:ph type="body" sz="quarter" idx="10"/>
          </p:nvPr>
        </p:nvSpPr>
        <p:spPr>
          <a:xfrm>
            <a:off x="434975" y="1142882"/>
            <a:ext cx="4349810" cy="5332229"/>
          </a:xfrm>
        </p:spPr>
        <p:txBody>
          <a:bodyPr/>
          <a:lstStyle/>
          <a:p>
            <a:r>
              <a:rPr lang="en-US" b="1"/>
              <a:t>Problem </a:t>
            </a:r>
            <a:r>
              <a:rPr lang="en-US"/>
              <a:t>Applications rely on other systems for some data or functionality. When a legacy appl is modernized, it may still need existing legacy resources. New features must be able to call the legacy system. </a:t>
            </a:r>
          </a:p>
          <a:p>
            <a:r>
              <a:rPr lang="en-US"/>
              <a:t>Legacy systems often suffer from quality issues due to convoluted data schemas or obsolete APIs. Features and technologies used in legacy systems can vary widely from more modern systems. For interop, new app may need to support outdated infrastructure, protocols, data models, APIs, or other features that you wouldn't otherwise put into a modern application. </a:t>
            </a:r>
          </a:p>
          <a:p>
            <a:r>
              <a:rPr lang="en-US"/>
              <a:t>Similar issues can arise with any external system.</a:t>
            </a:r>
          </a:p>
          <a:p>
            <a:endParaRPr lang="en-US"/>
          </a:p>
        </p:txBody>
      </p:sp>
      <p:sp>
        <p:nvSpPr>
          <p:cNvPr id="3" name="Title 2">
            <a:extLst>
              <a:ext uri="{FF2B5EF4-FFF2-40B4-BE49-F238E27FC236}">
                <a16:creationId xmlns:a16="http://schemas.microsoft.com/office/drawing/2014/main" id="{268EB099-E512-43FE-91C7-05F296755BC3}"/>
              </a:ext>
            </a:extLst>
          </p:cNvPr>
          <p:cNvSpPr>
            <a:spLocks noGrp="1"/>
          </p:cNvSpPr>
          <p:nvPr>
            <p:ph type="title"/>
          </p:nvPr>
        </p:nvSpPr>
        <p:spPr/>
        <p:txBody>
          <a:bodyPr/>
          <a:lstStyle/>
          <a:p>
            <a:r>
              <a:rPr lang="en-US"/>
              <a:t>Anti-Corruption Layer</a:t>
            </a:r>
          </a:p>
        </p:txBody>
      </p:sp>
      <p:pic>
        <p:nvPicPr>
          <p:cNvPr id="8" name="Picture 7">
            <a:extLst>
              <a:ext uri="{FF2B5EF4-FFF2-40B4-BE49-F238E27FC236}">
                <a16:creationId xmlns:a16="http://schemas.microsoft.com/office/drawing/2014/main" id="{B9D4E28C-5580-4FC5-A727-F069DE1981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4980" y="433327"/>
            <a:ext cx="7299369" cy="3518131"/>
          </a:xfrm>
          <a:prstGeom prst="rect">
            <a:avLst/>
          </a:prstGeom>
        </p:spPr>
      </p:pic>
      <p:sp>
        <p:nvSpPr>
          <p:cNvPr id="4" name="Rectangle 3">
            <a:extLst>
              <a:ext uri="{FF2B5EF4-FFF2-40B4-BE49-F238E27FC236}">
                <a16:creationId xmlns:a16="http://schemas.microsoft.com/office/drawing/2014/main" id="{87C40066-9F9F-4A3B-A7DA-CA3AC1F0063B}"/>
              </a:ext>
            </a:extLst>
          </p:cNvPr>
          <p:cNvSpPr/>
          <p:nvPr/>
        </p:nvSpPr>
        <p:spPr>
          <a:xfrm>
            <a:off x="4869700" y="4038776"/>
            <a:ext cx="7299369" cy="1504899"/>
          </a:xfrm>
          <a:prstGeom prst="rect">
            <a:avLst/>
          </a:prstGeom>
        </p:spPr>
        <p:txBody>
          <a:bodyPr wrap="square">
            <a:spAutoFit/>
          </a:bodyPr>
          <a:lstStyle/>
          <a:p>
            <a:r>
              <a:rPr lang="en-US" b="1"/>
              <a:t>Solution </a:t>
            </a:r>
            <a:r>
              <a:rPr lang="en-US"/>
              <a:t>Isolate the different subsystems by placing an anti-corruption layer between them. This layer translates communications between the two systems, allowing one system to remain unchanged while the other can avoid compromising its design and technological approach.</a:t>
            </a:r>
          </a:p>
        </p:txBody>
      </p:sp>
    </p:spTree>
    <p:extLst>
      <p:ext uri="{BB962C8B-B14F-4D97-AF65-F5344CB8AC3E}">
        <p14:creationId xmlns:p14="http://schemas.microsoft.com/office/powerpoint/2010/main" val="9266773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C8FB14-CB88-4543-A68E-4B1968C472F8}"/>
              </a:ext>
            </a:extLst>
          </p:cNvPr>
          <p:cNvSpPr>
            <a:spLocks noGrp="1"/>
          </p:cNvSpPr>
          <p:nvPr>
            <p:ph type="body" sz="quarter" idx="10"/>
          </p:nvPr>
        </p:nvSpPr>
        <p:spPr>
          <a:xfrm>
            <a:off x="434974" y="1142882"/>
            <a:ext cx="6402061" cy="5170646"/>
          </a:xfrm>
        </p:spPr>
        <p:txBody>
          <a:bodyPr/>
          <a:lstStyle/>
          <a:p>
            <a:r>
              <a:rPr lang="en-US" b="1"/>
              <a:t>Problem </a:t>
            </a:r>
            <a:r>
              <a:rPr lang="en-US"/>
              <a:t>How can you seal off sections of your application in order to isolate them and prevent cascading errors?</a:t>
            </a:r>
          </a:p>
          <a:p>
            <a:r>
              <a:rPr lang="en-US" b="1"/>
              <a:t>Solution </a:t>
            </a:r>
            <a:r>
              <a:rPr lang="en-US"/>
              <a:t>Partition service instances into different groups, based on consumer load and availability requirements. This design helps to isolate failures, and allows you to sustain service functionality for some consumers, even during a failure.</a:t>
            </a:r>
          </a:p>
          <a:p>
            <a:r>
              <a:rPr lang="en-US"/>
              <a:t>A consumer can also partition resources, to ensure that resources used to call one service don't affect the resources used to call another service. For example, a consumer that calls multiple services may be assigned a connection pool for each service. If a service begins to fail, it only affects the connection pool assigned for that service, allowing the consumer to continue using the other services.</a:t>
            </a:r>
          </a:p>
          <a:p>
            <a:r>
              <a:rPr lang="en-US" b="1"/>
              <a:t>Example </a:t>
            </a:r>
            <a:r>
              <a:rPr lang="en-US"/>
              <a:t>Single service implemented in a containerized environment as a discrete container with defined resource requests and limits for CPU and memory. </a:t>
            </a:r>
          </a:p>
          <a:p>
            <a:endParaRPr lang="en-US"/>
          </a:p>
        </p:txBody>
      </p:sp>
      <p:sp>
        <p:nvSpPr>
          <p:cNvPr id="3" name="Title 2">
            <a:extLst>
              <a:ext uri="{FF2B5EF4-FFF2-40B4-BE49-F238E27FC236}">
                <a16:creationId xmlns:a16="http://schemas.microsoft.com/office/drawing/2014/main" id="{4D808938-2D86-4D20-8304-76D5B125E754}"/>
              </a:ext>
            </a:extLst>
          </p:cNvPr>
          <p:cNvSpPr>
            <a:spLocks noGrp="1"/>
          </p:cNvSpPr>
          <p:nvPr>
            <p:ph type="title"/>
          </p:nvPr>
        </p:nvSpPr>
        <p:spPr/>
        <p:txBody>
          <a:bodyPr/>
          <a:lstStyle/>
          <a:p>
            <a:r>
              <a:rPr lang="en-US"/>
              <a:t>Bulkhead</a:t>
            </a:r>
          </a:p>
        </p:txBody>
      </p:sp>
      <p:pic>
        <p:nvPicPr>
          <p:cNvPr id="8" name="Picture 7">
            <a:extLst>
              <a:ext uri="{FF2B5EF4-FFF2-40B4-BE49-F238E27FC236}">
                <a16:creationId xmlns:a16="http://schemas.microsoft.com/office/drawing/2014/main" id="{CE4FAEBD-2330-402E-82BB-7CB265057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603" y="697094"/>
            <a:ext cx="4893000" cy="2973386"/>
          </a:xfrm>
          <a:prstGeom prst="rect">
            <a:avLst/>
          </a:prstGeom>
        </p:spPr>
      </p:pic>
      <p:pic>
        <p:nvPicPr>
          <p:cNvPr id="10" name="Picture 9">
            <a:extLst>
              <a:ext uri="{FF2B5EF4-FFF2-40B4-BE49-F238E27FC236}">
                <a16:creationId xmlns:a16="http://schemas.microsoft.com/office/drawing/2014/main" id="{1C93466C-EE55-46C4-92A7-2C3E75089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758" y="4507607"/>
            <a:ext cx="5312535" cy="1923880"/>
          </a:xfrm>
          <a:prstGeom prst="rect">
            <a:avLst/>
          </a:prstGeom>
        </p:spPr>
      </p:pic>
    </p:spTree>
    <p:extLst>
      <p:ext uri="{BB962C8B-B14F-4D97-AF65-F5344CB8AC3E}">
        <p14:creationId xmlns:p14="http://schemas.microsoft.com/office/powerpoint/2010/main" val="30626506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3A552C-6424-45A5-895C-922815F3D359}"/>
              </a:ext>
            </a:extLst>
          </p:cNvPr>
          <p:cNvSpPr>
            <a:spLocks noGrp="1"/>
          </p:cNvSpPr>
          <p:nvPr>
            <p:ph type="body" sz="quarter" idx="10"/>
          </p:nvPr>
        </p:nvSpPr>
        <p:spPr>
          <a:xfrm>
            <a:off x="434975" y="1142881"/>
            <a:ext cx="11567160" cy="1500411"/>
          </a:xfrm>
        </p:spPr>
        <p:txBody>
          <a:bodyPr/>
          <a:lstStyle/>
          <a:p>
            <a:r>
              <a:rPr lang="en-US" b="1"/>
              <a:t>Problem</a:t>
            </a:r>
            <a:r>
              <a:rPr lang="en-US"/>
              <a:t> Features such as token validation, HTTPS certificate, encryption, </a:t>
            </a:r>
            <a:r>
              <a:rPr lang="en-US" err="1"/>
              <a:t>authZ</a:t>
            </a:r>
            <a:r>
              <a:rPr lang="en-US"/>
              <a:t>, </a:t>
            </a:r>
            <a:r>
              <a:rPr lang="en-US" err="1"/>
              <a:t>authN</a:t>
            </a:r>
            <a:r>
              <a:rPr lang="en-US"/>
              <a:t>. These features require development, configuration management, and maintenance. Deploying such features with each service increases the maintenance overhead.</a:t>
            </a:r>
          </a:p>
          <a:p>
            <a:r>
              <a:rPr lang="en-US" b="1"/>
              <a:t>Solution</a:t>
            </a:r>
            <a:r>
              <a:rPr lang="en-US"/>
              <a:t> Offload some features into an API gateway, particularly cross-cutting concerns such as certificate management, authentication, SSL termination, monitoring, protocol translation, or throttling.</a:t>
            </a:r>
          </a:p>
        </p:txBody>
      </p:sp>
      <p:sp>
        <p:nvSpPr>
          <p:cNvPr id="3" name="Title 2">
            <a:extLst>
              <a:ext uri="{FF2B5EF4-FFF2-40B4-BE49-F238E27FC236}">
                <a16:creationId xmlns:a16="http://schemas.microsoft.com/office/drawing/2014/main" id="{0318325C-E85C-43E8-942C-15521EEAEAA6}"/>
              </a:ext>
            </a:extLst>
          </p:cNvPr>
          <p:cNvSpPr>
            <a:spLocks noGrp="1"/>
          </p:cNvSpPr>
          <p:nvPr>
            <p:ph type="title"/>
          </p:nvPr>
        </p:nvSpPr>
        <p:spPr/>
        <p:txBody>
          <a:bodyPr/>
          <a:lstStyle/>
          <a:p>
            <a:r>
              <a:rPr lang="en-US"/>
              <a:t>Gateway Offloading</a:t>
            </a:r>
          </a:p>
        </p:txBody>
      </p:sp>
      <p:pic>
        <p:nvPicPr>
          <p:cNvPr id="8" name="Picture 7">
            <a:extLst>
              <a:ext uri="{FF2B5EF4-FFF2-40B4-BE49-F238E27FC236}">
                <a16:creationId xmlns:a16="http://schemas.microsoft.com/office/drawing/2014/main" id="{F88CC66B-124D-46F9-BF24-7B1F0F941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423" y="2700262"/>
            <a:ext cx="6938340" cy="1895034"/>
          </a:xfrm>
          <a:prstGeom prst="rect">
            <a:avLst/>
          </a:prstGeom>
        </p:spPr>
      </p:pic>
      <p:sp>
        <p:nvSpPr>
          <p:cNvPr id="9" name="Text Placeholder 1">
            <a:extLst>
              <a:ext uri="{FF2B5EF4-FFF2-40B4-BE49-F238E27FC236}">
                <a16:creationId xmlns:a16="http://schemas.microsoft.com/office/drawing/2014/main" id="{639C2DBC-2BAE-4401-85D3-F46051C23691}"/>
              </a:ext>
            </a:extLst>
          </p:cNvPr>
          <p:cNvSpPr txBox="1">
            <a:spLocks/>
          </p:cNvSpPr>
          <p:nvPr/>
        </p:nvSpPr>
        <p:spPr>
          <a:xfrm>
            <a:off x="431165" y="3007525"/>
            <a:ext cx="4349258" cy="193899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Considerations</a:t>
            </a:r>
            <a:r>
              <a:rPr lang="en-US"/>
              <a:t> Features such as token validation, HTTPS certificate, encryption, </a:t>
            </a:r>
            <a:r>
              <a:rPr lang="en-US" err="1"/>
              <a:t>authZ</a:t>
            </a:r>
            <a:r>
              <a:rPr lang="en-US"/>
              <a:t>, </a:t>
            </a:r>
            <a:r>
              <a:rPr lang="en-US" err="1"/>
              <a:t>authN</a:t>
            </a:r>
            <a:r>
              <a:rPr lang="en-US"/>
              <a:t>. These features require development, configuration management, and maintenance. Deploying such features with each service increases the maintenance overhead.</a:t>
            </a:r>
          </a:p>
        </p:txBody>
      </p:sp>
      <p:sp>
        <p:nvSpPr>
          <p:cNvPr id="10" name="Rectangle 9">
            <a:extLst>
              <a:ext uri="{FF2B5EF4-FFF2-40B4-BE49-F238E27FC236}">
                <a16:creationId xmlns:a16="http://schemas.microsoft.com/office/drawing/2014/main" id="{50878278-CC82-4A03-97D8-C5CB066E3D49}"/>
              </a:ext>
            </a:extLst>
          </p:cNvPr>
          <p:cNvSpPr/>
          <p:nvPr/>
        </p:nvSpPr>
        <p:spPr>
          <a:xfrm>
            <a:off x="343709" y="5080414"/>
            <a:ext cx="8673770" cy="939873"/>
          </a:xfrm>
          <a:prstGeom prst="rect">
            <a:avLst/>
          </a:prstGeom>
        </p:spPr>
        <p:txBody>
          <a:bodyPr wrap="square">
            <a:spAutoFit/>
          </a:bodyPr>
          <a:lstStyle/>
          <a:p>
            <a:r>
              <a:rPr lang="en-US" b="1"/>
              <a:t>Examples</a:t>
            </a:r>
            <a:r>
              <a:rPr lang="en-US"/>
              <a:t> </a:t>
            </a:r>
          </a:p>
          <a:p>
            <a:pPr marL="342900" indent="-342900">
              <a:buFont typeface="Wingdings" panose="05000000000000000000" pitchFamily="2" charset="2"/>
              <a:buChar char="q"/>
            </a:pPr>
            <a:r>
              <a:rPr lang="en-US"/>
              <a:t>Use NGINX or </a:t>
            </a:r>
            <a:r>
              <a:rPr lang="en-US" err="1"/>
              <a:t>Traefik</a:t>
            </a:r>
            <a:r>
              <a:rPr lang="en-US"/>
              <a:t> for SSL offloading</a:t>
            </a:r>
          </a:p>
          <a:p>
            <a:pPr marL="342900" indent="-342900">
              <a:buFont typeface="Wingdings" panose="05000000000000000000" pitchFamily="2" charset="2"/>
              <a:buChar char="q"/>
            </a:pPr>
            <a:r>
              <a:rPr lang="en-US"/>
              <a:t>Use Azure API Management for SSL offloading, </a:t>
            </a:r>
            <a:r>
              <a:rPr lang="en-US" err="1"/>
              <a:t>authZ</a:t>
            </a:r>
            <a:r>
              <a:rPr lang="en-US"/>
              <a:t>, caching, throttling, etc.</a:t>
            </a:r>
          </a:p>
        </p:txBody>
      </p:sp>
    </p:spTree>
    <p:extLst>
      <p:ext uri="{BB962C8B-B14F-4D97-AF65-F5344CB8AC3E}">
        <p14:creationId xmlns:p14="http://schemas.microsoft.com/office/powerpoint/2010/main" val="26516461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0A2E33-4EA3-4660-A8D5-2FAE958D6702}"/>
              </a:ext>
            </a:extLst>
          </p:cNvPr>
          <p:cNvSpPr>
            <a:spLocks noGrp="1"/>
          </p:cNvSpPr>
          <p:nvPr>
            <p:ph type="title"/>
          </p:nvPr>
        </p:nvSpPr>
        <p:spPr>
          <a:xfrm>
            <a:off x="434974" y="250018"/>
            <a:ext cx="11563350" cy="754061"/>
          </a:xfrm>
        </p:spPr>
        <p:txBody>
          <a:bodyPr/>
          <a:lstStyle/>
          <a:p>
            <a:r>
              <a:rPr lang="en-US"/>
              <a:t>N-Tier Architecture</a:t>
            </a:r>
          </a:p>
        </p:txBody>
      </p:sp>
      <p:sp>
        <p:nvSpPr>
          <p:cNvPr id="11" name="TextBox 10">
            <a:extLst>
              <a:ext uri="{FF2B5EF4-FFF2-40B4-BE49-F238E27FC236}">
                <a16:creationId xmlns:a16="http://schemas.microsoft.com/office/drawing/2014/main" id="{C3578911-337D-48FB-BAB6-363A42B91A02}"/>
              </a:ext>
            </a:extLst>
          </p:cNvPr>
          <p:cNvSpPr txBox="1"/>
          <p:nvPr/>
        </p:nvSpPr>
        <p:spPr>
          <a:xfrm>
            <a:off x="4284690" y="3497262"/>
            <a:ext cx="4153958" cy="2376035"/>
          </a:xfrm>
          <a:prstGeom prst="rect">
            <a:avLst/>
          </a:prstGeom>
          <a:noFill/>
        </p:spPr>
        <p:txBody>
          <a:bodyPr wrap="none" lIns="182880" tIns="146304" rIns="182880" bIns="146304" rtlCol="0">
            <a:spAutoFit/>
          </a:bodyPr>
          <a:lstStyle/>
          <a:p>
            <a:pPr>
              <a:lnSpc>
                <a:spcPct val="90000"/>
              </a:lnSpc>
              <a:spcAft>
                <a:spcPts val="600"/>
              </a:spcAft>
            </a:pPr>
            <a:r>
              <a:rPr lang="en-US" sz="3200" b="1">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Tight-coupling</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Long development cycles</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All or nothing scaling</a:t>
            </a:r>
          </a:p>
          <a:p>
            <a:pPr>
              <a:lnSpc>
                <a:spcPct val="90000"/>
              </a:lnSpc>
              <a:spcAft>
                <a:spcPts val="600"/>
              </a:spcAft>
            </a:pPr>
            <a:endParaRPr lang="en-US" sz="24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7F98361E-712A-4A26-A808-EFA8BA1B192D}"/>
              </a:ext>
            </a:extLst>
          </p:cNvPr>
          <p:cNvSpPr txBox="1"/>
          <p:nvPr/>
        </p:nvSpPr>
        <p:spPr>
          <a:xfrm>
            <a:off x="4284690" y="2009307"/>
            <a:ext cx="7921009" cy="1557349"/>
          </a:xfrm>
          <a:prstGeom prst="rect">
            <a:avLst/>
          </a:prstGeom>
          <a:noFill/>
        </p:spPr>
        <p:txBody>
          <a:bodyPr wrap="square" lIns="182880" tIns="146304" rIns="182880" bIns="146304" rtlCol="0">
            <a:spAutoFit/>
          </a:bodyPr>
          <a:lstStyle/>
          <a:p>
            <a:pPr>
              <a:lnSpc>
                <a:spcPct val="90000"/>
              </a:lnSpc>
              <a:spcAft>
                <a:spcPts val="600"/>
              </a:spcAft>
            </a:pPr>
            <a:r>
              <a:rPr lang="en-US" sz="3200" b="1">
                <a:gradFill>
                  <a:gsLst>
                    <a:gs pos="2917">
                      <a:schemeClr val="tx1"/>
                    </a:gs>
                    <a:gs pos="30000">
                      <a:schemeClr val="tx1"/>
                    </a:gs>
                  </a:gsLst>
                  <a:lin ang="5400000" scaled="0"/>
                </a:gradFill>
                <a:latin typeface="+mj-lt"/>
              </a:rPr>
              <a:t>Benefits</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Separation of concerns</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Decomposition of code into functional components</a:t>
            </a:r>
          </a:p>
        </p:txBody>
      </p:sp>
      <p:grpSp>
        <p:nvGrpSpPr>
          <p:cNvPr id="13" name="Group 12">
            <a:extLst>
              <a:ext uri="{FF2B5EF4-FFF2-40B4-BE49-F238E27FC236}">
                <a16:creationId xmlns:a16="http://schemas.microsoft.com/office/drawing/2014/main" id="{BA3B8230-4E76-4DB5-9131-184E681A3293}"/>
              </a:ext>
            </a:extLst>
          </p:cNvPr>
          <p:cNvGrpSpPr/>
          <p:nvPr/>
        </p:nvGrpSpPr>
        <p:grpSpPr>
          <a:xfrm>
            <a:off x="691876" y="1966296"/>
            <a:ext cx="2388468" cy="3817746"/>
            <a:chOff x="691876" y="1966296"/>
            <a:chExt cx="2388468" cy="3817746"/>
          </a:xfrm>
        </p:grpSpPr>
        <p:grpSp>
          <p:nvGrpSpPr>
            <p:cNvPr id="14" name="Group 13">
              <a:extLst>
                <a:ext uri="{FF2B5EF4-FFF2-40B4-BE49-F238E27FC236}">
                  <a16:creationId xmlns:a16="http://schemas.microsoft.com/office/drawing/2014/main" id="{B8E5652F-11DF-44CC-98B9-E98BAAA0BB4C}"/>
                </a:ext>
              </a:extLst>
            </p:cNvPr>
            <p:cNvGrpSpPr/>
            <p:nvPr/>
          </p:nvGrpSpPr>
          <p:grpSpPr>
            <a:xfrm>
              <a:off x="691876" y="1966296"/>
              <a:ext cx="2388468" cy="3817746"/>
              <a:chOff x="1265208" y="2150854"/>
              <a:chExt cx="2388468" cy="3817746"/>
            </a:xfrm>
          </p:grpSpPr>
          <p:sp>
            <p:nvSpPr>
              <p:cNvPr id="19" name="Rectangle 18">
                <a:extLst>
                  <a:ext uri="{FF2B5EF4-FFF2-40B4-BE49-F238E27FC236}">
                    <a16:creationId xmlns:a16="http://schemas.microsoft.com/office/drawing/2014/main" id="{BCBBCD7D-B8A0-4482-8D79-3AB214C56D2A}"/>
                  </a:ext>
                </a:extLst>
              </p:cNvPr>
              <p:cNvSpPr/>
              <p:nvPr/>
            </p:nvSpPr>
            <p:spPr bwMode="auto">
              <a:xfrm>
                <a:off x="1265208" y="2150854"/>
                <a:ext cx="2388468" cy="582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Presentation</a:t>
                </a:r>
              </a:p>
            </p:txBody>
          </p:sp>
          <p:sp>
            <p:nvSpPr>
              <p:cNvPr id="20" name="Rectangle 19">
                <a:extLst>
                  <a:ext uri="{FF2B5EF4-FFF2-40B4-BE49-F238E27FC236}">
                    <a16:creationId xmlns:a16="http://schemas.microsoft.com/office/drawing/2014/main" id="{BB7FDD1A-51E3-4C74-8EFC-D46320866761}"/>
                  </a:ext>
                </a:extLst>
              </p:cNvPr>
              <p:cNvSpPr/>
              <p:nvPr/>
            </p:nvSpPr>
            <p:spPr bwMode="auto">
              <a:xfrm>
                <a:off x="1272786" y="2847328"/>
                <a:ext cx="2373312" cy="582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Domain Logic</a:t>
                </a:r>
              </a:p>
            </p:txBody>
          </p:sp>
          <p:sp>
            <p:nvSpPr>
              <p:cNvPr id="21" name="Rectangle 20">
                <a:extLst>
                  <a:ext uri="{FF2B5EF4-FFF2-40B4-BE49-F238E27FC236}">
                    <a16:creationId xmlns:a16="http://schemas.microsoft.com/office/drawing/2014/main" id="{0804E8D4-986F-43AB-AADC-51864DA86CA2}"/>
                  </a:ext>
                </a:extLst>
              </p:cNvPr>
              <p:cNvSpPr/>
              <p:nvPr/>
            </p:nvSpPr>
            <p:spPr bwMode="auto">
              <a:xfrm>
                <a:off x="1272786" y="3543802"/>
                <a:ext cx="2373312" cy="24247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Data Storage</a:t>
                </a:r>
              </a:p>
            </p:txBody>
          </p:sp>
        </p:grpSp>
        <p:grpSp>
          <p:nvGrpSpPr>
            <p:cNvPr id="15" name="Group 14">
              <a:extLst>
                <a:ext uri="{FF2B5EF4-FFF2-40B4-BE49-F238E27FC236}">
                  <a16:creationId xmlns:a16="http://schemas.microsoft.com/office/drawing/2014/main" id="{9BD91BF3-000A-4ACA-B330-CA1E2576CFB2}"/>
                </a:ext>
              </a:extLst>
            </p:cNvPr>
            <p:cNvGrpSpPr/>
            <p:nvPr/>
          </p:nvGrpSpPr>
          <p:grpSpPr>
            <a:xfrm>
              <a:off x="988330" y="3941192"/>
              <a:ext cx="1877700" cy="1647948"/>
              <a:chOff x="988330" y="3941192"/>
              <a:chExt cx="1877700" cy="1647948"/>
            </a:xfrm>
          </p:grpSpPr>
          <p:sp>
            <p:nvSpPr>
              <p:cNvPr id="16" name="Rectangle 15">
                <a:extLst>
                  <a:ext uri="{FF2B5EF4-FFF2-40B4-BE49-F238E27FC236}">
                    <a16:creationId xmlns:a16="http://schemas.microsoft.com/office/drawing/2014/main" id="{E5EB2D1F-AA23-49B4-BF02-34ADC6E43D23}"/>
                  </a:ext>
                </a:extLst>
              </p:cNvPr>
              <p:cNvSpPr/>
              <p:nvPr/>
            </p:nvSpPr>
            <p:spPr bwMode="auto">
              <a:xfrm>
                <a:off x="988331" y="3941192"/>
                <a:ext cx="1877699" cy="50214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Facade</a:t>
                </a:r>
              </a:p>
            </p:txBody>
          </p:sp>
          <p:sp>
            <p:nvSpPr>
              <p:cNvPr id="17" name="Rectangle 16">
                <a:extLst>
                  <a:ext uri="{FF2B5EF4-FFF2-40B4-BE49-F238E27FC236}">
                    <a16:creationId xmlns:a16="http://schemas.microsoft.com/office/drawing/2014/main" id="{96D44376-1A45-46B3-B37C-4006BC27CCC7}"/>
                  </a:ext>
                </a:extLst>
              </p:cNvPr>
              <p:cNvSpPr/>
              <p:nvPr/>
            </p:nvSpPr>
            <p:spPr bwMode="auto">
              <a:xfrm>
                <a:off x="988331" y="4514096"/>
                <a:ext cx="1877699" cy="50214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Processing</a:t>
                </a:r>
              </a:p>
            </p:txBody>
          </p:sp>
          <p:sp>
            <p:nvSpPr>
              <p:cNvPr id="18" name="Rectangle 17">
                <a:extLst>
                  <a:ext uri="{FF2B5EF4-FFF2-40B4-BE49-F238E27FC236}">
                    <a16:creationId xmlns:a16="http://schemas.microsoft.com/office/drawing/2014/main" id="{9E882DD4-6C8D-45B5-A2D6-0A5AB3C68142}"/>
                  </a:ext>
                </a:extLst>
              </p:cNvPr>
              <p:cNvSpPr/>
              <p:nvPr/>
            </p:nvSpPr>
            <p:spPr bwMode="auto">
              <a:xfrm>
                <a:off x="988330" y="5087000"/>
                <a:ext cx="1877699" cy="502140"/>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I/O</a:t>
                </a:r>
              </a:p>
            </p:txBody>
          </p:sp>
        </p:grpSp>
      </p:grpSp>
    </p:spTree>
    <p:extLst>
      <p:ext uri="{BB962C8B-B14F-4D97-AF65-F5344CB8AC3E}">
        <p14:creationId xmlns:p14="http://schemas.microsoft.com/office/powerpoint/2010/main" val="7008260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25278C-7EE6-4439-A708-BB90AE1D45F6}"/>
              </a:ext>
            </a:extLst>
          </p:cNvPr>
          <p:cNvSpPr>
            <a:spLocks noGrp="1"/>
          </p:cNvSpPr>
          <p:nvPr>
            <p:ph type="body" sz="quarter" idx="10"/>
          </p:nvPr>
        </p:nvSpPr>
        <p:spPr>
          <a:xfrm>
            <a:off x="434975" y="1142881"/>
            <a:ext cx="7455319" cy="1500411"/>
          </a:xfrm>
        </p:spPr>
        <p:txBody>
          <a:bodyPr/>
          <a:lstStyle/>
          <a:p>
            <a:r>
              <a:rPr lang="en-US" b="1"/>
              <a:t>Problem</a:t>
            </a:r>
            <a:r>
              <a:rPr lang="en-US"/>
              <a:t> Applications use a cache to improve repeated access to information held in a data store. However, it's impractical to expect that cached data will always be completely consistent with the data in the data store. Applications should implement a strategy that helps to ensure that the data in the cache is as up-to-date as possible, but can also detect and handle situations that arise when the data in the cache has become stale.</a:t>
            </a:r>
          </a:p>
          <a:p>
            <a:endParaRPr lang="en-US"/>
          </a:p>
        </p:txBody>
      </p:sp>
      <p:sp>
        <p:nvSpPr>
          <p:cNvPr id="3" name="Title 2">
            <a:extLst>
              <a:ext uri="{FF2B5EF4-FFF2-40B4-BE49-F238E27FC236}">
                <a16:creationId xmlns:a16="http://schemas.microsoft.com/office/drawing/2014/main" id="{03B9A95E-29CF-4DDE-ADBC-0ABEEF783692}"/>
              </a:ext>
            </a:extLst>
          </p:cNvPr>
          <p:cNvSpPr>
            <a:spLocks noGrp="1"/>
          </p:cNvSpPr>
          <p:nvPr>
            <p:ph type="title"/>
          </p:nvPr>
        </p:nvSpPr>
        <p:spPr/>
        <p:txBody>
          <a:bodyPr/>
          <a:lstStyle/>
          <a:p>
            <a:r>
              <a:rPr lang="en-US"/>
              <a:t>Cache-Aside</a:t>
            </a:r>
          </a:p>
        </p:txBody>
      </p:sp>
      <p:pic>
        <p:nvPicPr>
          <p:cNvPr id="1026" name="Picture 2" descr="Using the Cache-Aside pattern to store data in the cache">
            <a:extLst>
              <a:ext uri="{FF2B5EF4-FFF2-40B4-BE49-F238E27FC236}">
                <a16:creationId xmlns:a16="http://schemas.microsoft.com/office/drawing/2014/main" id="{AF7821EA-C0A7-45EA-8584-7D33FBB9F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1889" y="2120900"/>
            <a:ext cx="3429000" cy="3971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
            <a:extLst>
              <a:ext uri="{FF2B5EF4-FFF2-40B4-BE49-F238E27FC236}">
                <a16:creationId xmlns:a16="http://schemas.microsoft.com/office/drawing/2014/main" id="{2DAD1ED5-75CB-4FB5-BB1B-9752591561B4}"/>
              </a:ext>
            </a:extLst>
          </p:cNvPr>
          <p:cNvSpPr txBox="1">
            <a:spLocks/>
          </p:cNvSpPr>
          <p:nvPr/>
        </p:nvSpPr>
        <p:spPr>
          <a:xfrm>
            <a:off x="434974" y="3078074"/>
            <a:ext cx="7455319" cy="35086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sz="1800" b="0" i="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Solution </a:t>
            </a:r>
            <a:r>
              <a:rPr lang="en-US"/>
              <a:t>Use a cache-aside strategy to emulate commercial caching systems that provide read-through and write-through/write-behind operations. Load data into the cache data on-demand.</a:t>
            </a:r>
          </a:p>
          <a:p>
            <a:r>
              <a:rPr lang="en-US"/>
              <a:t>If an application updates information, it can follow the write-through strategy by making the modification to the data store, and by invalidating the corresponding item in the cache.</a:t>
            </a:r>
          </a:p>
          <a:p>
            <a:r>
              <a:rPr lang="en-US"/>
              <a:t>When the item is next required, using the cache-aside strategy will cause the updated data to be retrieved from the data store and added back into the cache.</a:t>
            </a:r>
          </a:p>
          <a:p>
            <a:endParaRPr lang="en-US"/>
          </a:p>
          <a:p>
            <a:endParaRPr lang="en-US"/>
          </a:p>
        </p:txBody>
      </p:sp>
    </p:spTree>
    <p:extLst>
      <p:ext uri="{BB962C8B-B14F-4D97-AF65-F5344CB8AC3E}">
        <p14:creationId xmlns:p14="http://schemas.microsoft.com/office/powerpoint/2010/main" val="246638691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Team boundaries</a:t>
            </a:r>
          </a:p>
        </p:txBody>
      </p:sp>
      <p:sp>
        <p:nvSpPr>
          <p:cNvPr id="40" name="Rectangle 39">
            <a:extLst>
              <a:ext uri="{FF2B5EF4-FFF2-40B4-BE49-F238E27FC236}">
                <a16:creationId xmlns:a16="http://schemas.microsoft.com/office/drawing/2014/main" id="{DD5BFA80-E8ED-4D15-9EC6-1C69B990053C}"/>
              </a:ext>
            </a:extLst>
          </p:cNvPr>
          <p:cNvSpPr/>
          <p:nvPr/>
        </p:nvSpPr>
        <p:spPr bwMode="auto">
          <a:xfrm>
            <a:off x="434975" y="1099450"/>
            <a:ext cx="11563350" cy="39639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algn="just"/>
            <a:r>
              <a:rPr lang="en-US" sz="2800"/>
              <a:t>Organizations which design systems are constrained to produce designs which are copies of the communication structures of these organizations. </a:t>
            </a:r>
          </a:p>
        </p:txBody>
      </p:sp>
      <p:sp>
        <p:nvSpPr>
          <p:cNvPr id="8" name="Rectangle 7">
            <a:extLst>
              <a:ext uri="{FF2B5EF4-FFF2-40B4-BE49-F238E27FC236}">
                <a16:creationId xmlns:a16="http://schemas.microsoft.com/office/drawing/2014/main" id="{9975EF11-A61F-471D-A0D0-BCD4DFF1AE17}"/>
              </a:ext>
              <a:ext uri="{C183D7F6-B498-43B3-948B-1728B52AA6E4}">
                <adec:decorative xmlns:adec="http://schemas.microsoft.com/office/drawing/2017/decorative" val="1"/>
              </a:ext>
            </a:extLst>
          </p:cNvPr>
          <p:cNvSpPr/>
          <p:nvPr/>
        </p:nvSpPr>
        <p:spPr>
          <a:xfrm>
            <a:off x="432805" y="1162841"/>
            <a:ext cx="788683" cy="1098532"/>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9" name="Rectangle 8">
            <a:extLst>
              <a:ext uri="{FF2B5EF4-FFF2-40B4-BE49-F238E27FC236}">
                <a16:creationId xmlns:a16="http://schemas.microsoft.com/office/drawing/2014/main" id="{540EF5F3-FFDF-4432-B320-132E57080CB1}"/>
              </a:ext>
              <a:ext uri="{C183D7F6-B498-43B3-948B-1728B52AA6E4}">
                <adec:decorative xmlns:adec="http://schemas.microsoft.com/office/drawing/2017/decorative" val="1"/>
              </a:ext>
            </a:extLst>
          </p:cNvPr>
          <p:cNvSpPr/>
          <p:nvPr/>
        </p:nvSpPr>
        <p:spPr>
          <a:xfrm>
            <a:off x="2708527" y="2613994"/>
            <a:ext cx="773289" cy="1077090"/>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3" name="TextBox 2">
            <a:extLst>
              <a:ext uri="{FF2B5EF4-FFF2-40B4-BE49-F238E27FC236}">
                <a16:creationId xmlns:a16="http://schemas.microsoft.com/office/drawing/2014/main" id="{40B92C3D-0528-49DF-88AA-16D82E5D242C}"/>
              </a:ext>
            </a:extLst>
          </p:cNvPr>
          <p:cNvSpPr txBox="1"/>
          <p:nvPr/>
        </p:nvSpPr>
        <p:spPr>
          <a:xfrm>
            <a:off x="408094" y="3156585"/>
            <a:ext cx="2299347" cy="549702"/>
          </a:xfrm>
          <a:prstGeom prst="rect">
            <a:avLst/>
          </a:prstGeom>
          <a:noFill/>
        </p:spPr>
        <p:txBody>
          <a:bodyPr wrap="none" lIns="182880" tIns="146304" rIns="182880" bIns="146304" rtlCol="0">
            <a:spAutoFit/>
          </a:bodyPr>
          <a:lstStyle/>
          <a:p>
            <a:pPr>
              <a:lnSpc>
                <a:spcPct val="90000"/>
              </a:lnSpc>
              <a:spcAft>
                <a:spcPts val="600"/>
              </a:spcAft>
            </a:pPr>
            <a:r>
              <a:rPr lang="de-CH" kern="0">
                <a:solidFill>
                  <a:srgbClr val="505050"/>
                </a:solidFill>
                <a:latin typeface="Segoe UI Semilight" panose="020B0402040204020203" pitchFamily="34" charset="0"/>
                <a:cs typeface="Segoe UI Semilight" panose="020B0402040204020203" pitchFamily="34" charset="0"/>
              </a:rPr>
              <a:t>- Melvin E. Conway</a:t>
            </a:r>
            <a:endParaRPr lang="LID4096" kern="0" err="1">
              <a:solidFill>
                <a:srgbClr val="505050"/>
              </a:solidFill>
              <a:latin typeface="Segoe UI Semilight" panose="020B0402040204020203" pitchFamily="34" charset="0"/>
              <a:cs typeface="Segoe UI Semilight" panose="020B0402040204020203" pitchFamily="34" charset="0"/>
            </a:endParaRPr>
          </a:p>
        </p:txBody>
      </p:sp>
      <p:sp>
        <p:nvSpPr>
          <p:cNvPr id="7" name="Arrow: Right 6">
            <a:extLst>
              <a:ext uri="{FF2B5EF4-FFF2-40B4-BE49-F238E27FC236}">
                <a16:creationId xmlns:a16="http://schemas.microsoft.com/office/drawing/2014/main" id="{07CD6921-83BC-4A28-AB5B-5282AFC3E75C}"/>
              </a:ext>
            </a:extLst>
          </p:cNvPr>
          <p:cNvSpPr/>
          <p:nvPr/>
        </p:nvSpPr>
        <p:spPr bwMode="auto">
          <a:xfrm rot="5400000">
            <a:off x="5874401" y="2603854"/>
            <a:ext cx="693517" cy="248033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A93EB09-9F6C-4F6F-BAB5-52EB4085ED7C}"/>
              </a:ext>
            </a:extLst>
          </p:cNvPr>
          <p:cNvSpPr txBox="1"/>
          <p:nvPr/>
        </p:nvSpPr>
        <p:spPr>
          <a:xfrm>
            <a:off x="491429" y="4128474"/>
            <a:ext cx="11453616" cy="960263"/>
          </a:xfrm>
          <a:prstGeom prst="rect">
            <a:avLst/>
          </a:prstGeom>
          <a:noFill/>
        </p:spPr>
        <p:txBody>
          <a:bodyPr wrap="square" lIns="182880" tIns="146304" rIns="182880" bIns="146304" rtlCol="0">
            <a:spAutoFit/>
          </a:bodyPr>
          <a:lstStyle/>
          <a:p>
            <a:pPr>
              <a:lnSpc>
                <a:spcPct val="90000"/>
              </a:lnSpc>
              <a:spcAft>
                <a:spcPts val="600"/>
              </a:spcAft>
            </a:pPr>
            <a:r>
              <a:rPr lang="de-DE" sz="2400" b="1">
                <a:solidFill>
                  <a:srgbClr val="0078D7"/>
                </a:solidFill>
              </a:rPr>
              <a:t>Fine-grained communication </a:t>
            </a:r>
            <a:r>
              <a:rPr lang="de-DE" sz="2400">
                <a:gradFill>
                  <a:gsLst>
                    <a:gs pos="2917">
                      <a:schemeClr val="tx1"/>
                    </a:gs>
                    <a:gs pos="30000">
                      <a:schemeClr val="tx1"/>
                    </a:gs>
                  </a:gsLst>
                  <a:lin ang="5400000" scaled="0"/>
                </a:gradFill>
              </a:rPr>
              <a:t>required for developing a single microservice, </a:t>
            </a:r>
            <a:br>
              <a:rPr lang="de-DE" sz="2400">
                <a:gradFill>
                  <a:gsLst>
                    <a:gs pos="2917">
                      <a:schemeClr val="tx1"/>
                    </a:gs>
                    <a:gs pos="30000">
                      <a:schemeClr val="tx1"/>
                    </a:gs>
                  </a:gsLst>
                  <a:lin ang="5400000" scaled="0"/>
                </a:gradFill>
              </a:rPr>
            </a:br>
            <a:r>
              <a:rPr lang="de-DE" sz="2400">
                <a:gradFill>
                  <a:gsLst>
                    <a:gs pos="2917">
                      <a:schemeClr val="tx1"/>
                    </a:gs>
                    <a:gs pos="30000">
                      <a:schemeClr val="tx1"/>
                    </a:gs>
                  </a:gsLst>
                  <a:lin ang="5400000" scaled="0"/>
                </a:gradFill>
              </a:rPr>
              <a:t>following choose small co-located team who owns a microservice („</a:t>
            </a:r>
            <a:r>
              <a:rPr lang="de-DE" sz="2400" i="1">
                <a:gradFill>
                  <a:gsLst>
                    <a:gs pos="2917">
                      <a:schemeClr val="tx1"/>
                    </a:gs>
                    <a:gs pos="30000">
                      <a:schemeClr val="tx1"/>
                    </a:gs>
                  </a:gsLst>
                  <a:lin ang="5400000" scaled="0"/>
                </a:gradFill>
              </a:rPr>
              <a:t>2 pizza team</a:t>
            </a:r>
            <a:r>
              <a:rPr lang="de-DE" sz="2400">
                <a:gradFill>
                  <a:gsLst>
                    <a:gs pos="2917">
                      <a:schemeClr val="tx1"/>
                    </a:gs>
                    <a:gs pos="30000">
                      <a:schemeClr val="tx1"/>
                    </a:gs>
                  </a:gsLst>
                  <a:lin ang="5400000" scaled="0"/>
                </a:gradFill>
              </a:rPr>
              <a:t>“)</a:t>
            </a:r>
            <a:endParaRPr lang="LID4096" sz="2400" err="1">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0DB779CB-A3C3-456E-9156-5161B2C8C340}"/>
              </a:ext>
            </a:extLst>
          </p:cNvPr>
          <p:cNvSpPr txBox="1"/>
          <p:nvPr/>
        </p:nvSpPr>
        <p:spPr>
          <a:xfrm>
            <a:off x="491429" y="4966696"/>
            <a:ext cx="11453616" cy="1292662"/>
          </a:xfrm>
          <a:prstGeom prst="rect">
            <a:avLst/>
          </a:prstGeom>
          <a:noFill/>
        </p:spPr>
        <p:txBody>
          <a:bodyPr wrap="square" lIns="182880" tIns="146304" rIns="182880" bIns="146304" rtlCol="0">
            <a:spAutoFit/>
          </a:bodyPr>
          <a:lstStyle/>
          <a:p>
            <a:pPr>
              <a:lnSpc>
                <a:spcPct val="90000"/>
              </a:lnSpc>
              <a:spcAft>
                <a:spcPts val="600"/>
              </a:spcAft>
            </a:pPr>
            <a:r>
              <a:rPr lang="de-DE" sz="2400" b="1">
                <a:solidFill>
                  <a:srgbClr val="0078D7"/>
                </a:solidFill>
              </a:rPr>
              <a:t>Coarse-grained communication </a:t>
            </a:r>
            <a:r>
              <a:rPr lang="de-DE" sz="2400">
                <a:gradFill>
                  <a:gsLst>
                    <a:gs pos="2917">
                      <a:schemeClr val="tx1"/>
                    </a:gs>
                    <a:gs pos="30000">
                      <a:schemeClr val="tx1"/>
                    </a:gs>
                  </a:gsLst>
                  <a:lin ang="5400000" scaled="0"/>
                </a:gradFill>
              </a:rPr>
              <a:t>required between loosely coupled teams in order to scale, following no requirement for co-location but for stable and versioned APIs</a:t>
            </a:r>
            <a:endParaRPr lang="LID4096" sz="2400" err="1">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A5C515A3-13EF-4FCD-ADD5-71BD500FD770}"/>
              </a:ext>
            </a:extLst>
          </p:cNvPr>
          <p:cNvSpPr txBox="1"/>
          <p:nvPr/>
        </p:nvSpPr>
        <p:spPr>
          <a:xfrm>
            <a:off x="2890795" y="6185941"/>
            <a:ext cx="6654885" cy="627864"/>
          </a:xfrm>
          <a:prstGeom prst="rect">
            <a:avLst/>
          </a:prstGeom>
          <a:noFill/>
        </p:spPr>
        <p:txBody>
          <a:bodyPr wrap="square" lIns="182880" tIns="146304" rIns="182880" bIns="146304" rtlCol="0">
            <a:spAutoFit/>
          </a:bodyPr>
          <a:lstStyle/>
          <a:p>
            <a:pPr algn="ctr">
              <a:lnSpc>
                <a:spcPct val="90000"/>
              </a:lnSpc>
              <a:spcAft>
                <a:spcPts val="600"/>
              </a:spcAft>
            </a:pPr>
            <a:r>
              <a:rPr lang="de-DE" sz="2400" b="1">
                <a:solidFill>
                  <a:srgbClr val="0078D7"/>
                </a:solidFill>
              </a:rPr>
              <a:t>Align domain, service and team boundaries</a:t>
            </a:r>
            <a:endParaRPr lang="LID4096"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38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Continuous learning &amp; monitoring</a:t>
            </a:r>
          </a:p>
        </p:txBody>
      </p:sp>
      <p:sp>
        <p:nvSpPr>
          <p:cNvPr id="3" name="Rectangle: Rounded Corners 2">
            <a:extLst>
              <a:ext uri="{FF2B5EF4-FFF2-40B4-BE49-F238E27FC236}">
                <a16:creationId xmlns:a16="http://schemas.microsoft.com/office/drawing/2014/main" id="{6E02953A-CDEC-4D76-929F-E269C6AF3EBC}"/>
              </a:ext>
            </a:extLst>
          </p:cNvPr>
          <p:cNvSpPr/>
          <p:nvPr/>
        </p:nvSpPr>
        <p:spPr bwMode="auto">
          <a:xfrm rot="16200000">
            <a:off x="745776" y="1353818"/>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1057CAB6-4E8C-4FEB-BAFE-E01493B1CED1}"/>
              </a:ext>
            </a:extLst>
          </p:cNvPr>
          <p:cNvSpPr/>
          <p:nvPr/>
        </p:nvSpPr>
        <p:spPr bwMode="auto">
          <a:xfrm rot="16200000">
            <a:off x="745776" y="2517465"/>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B8FD831-47C3-426D-A3D0-FB0E4A6C5861}"/>
              </a:ext>
            </a:extLst>
          </p:cNvPr>
          <p:cNvSpPr/>
          <p:nvPr/>
        </p:nvSpPr>
        <p:spPr bwMode="auto">
          <a:xfrm rot="16200000">
            <a:off x="745776" y="3818727"/>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7906FA8-9FAC-4989-B43C-ED13476B99ED}"/>
              </a:ext>
            </a:extLst>
          </p:cNvPr>
          <p:cNvSpPr/>
          <p:nvPr/>
        </p:nvSpPr>
        <p:spPr bwMode="auto">
          <a:xfrm rot="16200000">
            <a:off x="3617898" y="2517464"/>
            <a:ext cx="668996" cy="1290598"/>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30CCB351-F063-4FD6-BC25-F2A8C8B5CC81}"/>
              </a:ext>
            </a:extLst>
          </p:cNvPr>
          <p:cNvSpPr/>
          <p:nvPr/>
        </p:nvSpPr>
        <p:spPr bwMode="auto">
          <a:xfrm rot="1998760">
            <a:off x="1934245" y="2143010"/>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FC1CA830-CF3C-40A7-BCDC-EDA5EC9AC7EE}"/>
              </a:ext>
            </a:extLst>
          </p:cNvPr>
          <p:cNvSpPr/>
          <p:nvPr/>
        </p:nvSpPr>
        <p:spPr bwMode="auto">
          <a:xfrm rot="19507688">
            <a:off x="1978911" y="4013108"/>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4826633F-8B09-4BC8-BC2F-F1B0725ACD79}"/>
              </a:ext>
            </a:extLst>
          </p:cNvPr>
          <p:cNvSpPr/>
          <p:nvPr/>
        </p:nvSpPr>
        <p:spPr bwMode="auto">
          <a:xfrm>
            <a:off x="1959406" y="2972157"/>
            <a:ext cx="996541" cy="3812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0722319-0EC5-4442-8665-3719D4302BD0}"/>
              </a:ext>
            </a:extLst>
          </p:cNvPr>
          <p:cNvSpPr/>
          <p:nvPr/>
        </p:nvSpPr>
        <p:spPr>
          <a:xfrm>
            <a:off x="2432515" y="1822658"/>
            <a:ext cx="1723550"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 CorrelationId</a:t>
            </a:r>
            <a:endParaRPr lang="LID4096"/>
          </a:p>
        </p:txBody>
      </p:sp>
      <p:sp>
        <p:nvSpPr>
          <p:cNvPr id="12" name="Rectangle 11">
            <a:extLst>
              <a:ext uri="{FF2B5EF4-FFF2-40B4-BE49-F238E27FC236}">
                <a16:creationId xmlns:a16="http://schemas.microsoft.com/office/drawing/2014/main" id="{7EB24A68-BFEE-4D73-B7DC-BD8E0BB68EFC}"/>
              </a:ext>
            </a:extLst>
          </p:cNvPr>
          <p:cNvSpPr/>
          <p:nvPr/>
        </p:nvSpPr>
        <p:spPr>
          <a:xfrm>
            <a:off x="3444885" y="5142483"/>
            <a:ext cx="1015021" cy="657359"/>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Logging</a:t>
            </a:r>
          </a:p>
          <a:p>
            <a:pPr algn="ctr"/>
            <a:r>
              <a:rPr lang="en-US" kern="0">
                <a:solidFill>
                  <a:srgbClr val="505050"/>
                </a:solidFill>
                <a:latin typeface="Segoe UI Semilight" panose="020B0402040204020203" pitchFamily="34" charset="0"/>
                <a:cs typeface="Segoe UI Semilight" panose="020B0402040204020203" pitchFamily="34" charset="0"/>
              </a:rPr>
              <a:t>System</a:t>
            </a:r>
            <a:endParaRPr lang="LID4096"/>
          </a:p>
        </p:txBody>
      </p:sp>
      <p:sp>
        <p:nvSpPr>
          <p:cNvPr id="13" name="Rectangle 12">
            <a:extLst>
              <a:ext uri="{FF2B5EF4-FFF2-40B4-BE49-F238E27FC236}">
                <a16:creationId xmlns:a16="http://schemas.microsoft.com/office/drawing/2014/main" id="{0D290780-5036-481C-B0C7-F1C579A737B0}"/>
              </a:ext>
            </a:extLst>
          </p:cNvPr>
          <p:cNvSpPr/>
          <p:nvPr/>
        </p:nvSpPr>
        <p:spPr>
          <a:xfrm>
            <a:off x="358774" y="5142483"/>
            <a:ext cx="1446230" cy="374846"/>
          </a:xfrm>
          <a:prstGeom prst="rect">
            <a:avLst/>
          </a:prstGeom>
        </p:spPr>
        <p:txBody>
          <a:bodyPr wrap="none">
            <a:spAutoFit/>
          </a:bodyPr>
          <a:lstStyle/>
          <a:p>
            <a:pPr algn="ctr"/>
            <a:r>
              <a:rPr lang="en-US" kern="0">
                <a:solidFill>
                  <a:srgbClr val="505050"/>
                </a:solidFill>
                <a:latin typeface="Segoe UI Semilight" panose="020B0402040204020203" pitchFamily="34" charset="0"/>
                <a:cs typeface="Segoe UI Semilight" panose="020B0402040204020203" pitchFamily="34" charset="0"/>
              </a:rPr>
              <a:t>Microservice</a:t>
            </a:r>
            <a:endParaRPr lang="LID4096"/>
          </a:p>
        </p:txBody>
      </p:sp>
      <p:sp>
        <p:nvSpPr>
          <p:cNvPr id="16" name="Rectangle 15">
            <a:extLst>
              <a:ext uri="{FF2B5EF4-FFF2-40B4-BE49-F238E27FC236}">
                <a16:creationId xmlns:a16="http://schemas.microsoft.com/office/drawing/2014/main" id="{8586BBD9-B2D5-4FD1-AA3A-EDD9D2DC8C42}"/>
              </a:ext>
            </a:extLst>
          </p:cNvPr>
          <p:cNvSpPr/>
          <p:nvPr/>
        </p:nvSpPr>
        <p:spPr bwMode="auto">
          <a:xfrm>
            <a:off x="4894397" y="1416505"/>
            <a:ext cx="7349021" cy="437111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Picture 16">
            <a:extLst>
              <a:ext uri="{FF2B5EF4-FFF2-40B4-BE49-F238E27FC236}">
                <a16:creationId xmlns:a16="http://schemas.microsoft.com/office/drawing/2014/main" id="{024BFF56-2717-4F99-9B04-F752241F7090}"/>
              </a:ext>
            </a:extLst>
          </p:cNvPr>
          <p:cNvPicPr>
            <a:picLocks noChangeAspect="1"/>
          </p:cNvPicPr>
          <p:nvPr/>
        </p:nvPicPr>
        <p:blipFill rotWithShape="1">
          <a:blip r:embed="rId3"/>
          <a:srcRect r="23120" b="9716"/>
          <a:stretch/>
        </p:blipFill>
        <p:spPr>
          <a:xfrm>
            <a:off x="4911819" y="1496220"/>
            <a:ext cx="7331598" cy="4291398"/>
          </a:xfrm>
          <a:prstGeom prst="rect">
            <a:avLst/>
          </a:prstGeom>
        </p:spPr>
      </p:pic>
      <p:pic>
        <p:nvPicPr>
          <p:cNvPr id="18" name="Picture 17">
            <a:extLst>
              <a:ext uri="{FF2B5EF4-FFF2-40B4-BE49-F238E27FC236}">
                <a16:creationId xmlns:a16="http://schemas.microsoft.com/office/drawing/2014/main" id="{B67F876D-58E0-4531-AACC-86A686A7CA5C}"/>
              </a:ext>
            </a:extLst>
          </p:cNvPr>
          <p:cNvPicPr>
            <a:picLocks noChangeAspect="1"/>
          </p:cNvPicPr>
          <p:nvPr/>
        </p:nvPicPr>
        <p:blipFill rotWithShape="1">
          <a:blip r:embed="rId4"/>
          <a:srcRect l="2899" t="8774" r="2880" b="28821"/>
          <a:stretch/>
        </p:blipFill>
        <p:spPr>
          <a:xfrm>
            <a:off x="4701338" y="1194683"/>
            <a:ext cx="7735137" cy="5123182"/>
          </a:xfrm>
          <a:prstGeom prst="rect">
            <a:avLst/>
          </a:prstGeom>
        </p:spPr>
      </p:pic>
    </p:spTree>
    <p:extLst>
      <p:ext uri="{BB962C8B-B14F-4D97-AF65-F5344CB8AC3E}">
        <p14:creationId xmlns:p14="http://schemas.microsoft.com/office/powerpoint/2010/main" val="324371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pPr>
              <a:spcAft>
                <a:spcPts val="600"/>
              </a:spcAft>
            </a:pPr>
            <a:r>
              <a:rPr lang="de-CH" spc="-100"/>
              <a:t>Microservices Consider for:</a:t>
            </a:r>
          </a:p>
        </p:txBody>
      </p:sp>
      <p:sp>
        <p:nvSpPr>
          <p:cNvPr id="8" name="Rectangle: Rounded Corners 7">
            <a:extLst>
              <a:ext uri="{FF2B5EF4-FFF2-40B4-BE49-F238E27FC236}">
                <a16:creationId xmlns:a16="http://schemas.microsoft.com/office/drawing/2014/main" id="{137E40F6-B1FD-4055-8E3A-A6C36811BF88}"/>
              </a:ext>
            </a:extLst>
          </p:cNvPr>
          <p:cNvSpPr/>
          <p:nvPr/>
        </p:nvSpPr>
        <p:spPr bwMode="auto">
          <a:xfrm>
            <a:off x="146645" y="1577968"/>
            <a:ext cx="5448991" cy="4357114"/>
          </a:xfrm>
          <a:prstGeom prst="roundRect">
            <a:avLst/>
          </a:prstGeom>
          <a:noFill/>
          <a:ln>
            <a:solidFill>
              <a:schemeClr val="tx1">
                <a:alpha val="50000"/>
              </a:schemeClr>
            </a:solid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0862FD8-B635-4EB8-A4EA-81A56A46063A}"/>
              </a:ext>
            </a:extLst>
          </p:cNvPr>
          <p:cNvSpPr txBox="1"/>
          <p:nvPr/>
        </p:nvSpPr>
        <p:spPr>
          <a:xfrm>
            <a:off x="146645" y="1611322"/>
            <a:ext cx="5636030" cy="4290405"/>
          </a:xfrm>
          <a:prstGeom prst="rect">
            <a:avLst/>
          </a:prstGeom>
          <a:noFill/>
        </p:spPr>
        <p:txBody>
          <a:bodyPr wrap="none" lIns="182880" tIns="146304" rIns="182880" bIns="146304" rtlCol="0">
            <a:spAutoFit/>
          </a:bodyPr>
          <a:lstStyle/>
          <a:p>
            <a:pPr>
              <a:lnSpc>
                <a:spcPct val="90000"/>
              </a:lnSpc>
              <a:spcAft>
                <a:spcPts val="600"/>
              </a:spcAft>
            </a:pPr>
            <a:endParaRPr lang="de-CH" sz="2400">
              <a:solidFill>
                <a:schemeClr val="bg1"/>
              </a:solidFill>
            </a:endParaRPr>
          </a:p>
          <a:p>
            <a:pPr marL="342900" indent="-342900">
              <a:lnSpc>
                <a:spcPct val="90000"/>
              </a:lnSpc>
              <a:spcAft>
                <a:spcPts val="600"/>
              </a:spcAft>
              <a:buFont typeface="Wingdings" panose="05000000000000000000" pitchFamily="2" charset="2"/>
              <a:buChar char="q"/>
            </a:pPr>
            <a:r>
              <a:rPr lang="de-CH" sz="2800">
                <a:solidFill>
                  <a:srgbClr val="000000"/>
                </a:solidFill>
              </a:rPr>
              <a:t>Apps with many subdomains</a:t>
            </a:r>
          </a:p>
          <a:p>
            <a:pPr marL="342900" indent="-342900">
              <a:lnSpc>
                <a:spcPct val="90000"/>
              </a:lnSpc>
              <a:spcAft>
                <a:spcPts val="600"/>
              </a:spcAft>
              <a:buFont typeface="Wingdings" panose="05000000000000000000" pitchFamily="2" charset="2"/>
              <a:buChar char="q"/>
            </a:pPr>
            <a:endParaRPr lang="de-CH" sz="2800">
              <a:solidFill>
                <a:srgbClr val="000000"/>
              </a:solidFill>
            </a:endParaRPr>
          </a:p>
          <a:p>
            <a:pPr marL="342900" indent="-342900">
              <a:lnSpc>
                <a:spcPct val="90000"/>
              </a:lnSpc>
              <a:spcAft>
                <a:spcPts val="600"/>
              </a:spcAft>
              <a:buFont typeface="Wingdings" panose="05000000000000000000" pitchFamily="2" charset="2"/>
              <a:buChar char="q"/>
            </a:pPr>
            <a:r>
              <a:rPr lang="de-CH" sz="2800">
                <a:solidFill>
                  <a:srgbClr val="000000"/>
                </a:solidFill>
              </a:rPr>
              <a:t>Scaling towards multiple teams</a:t>
            </a:r>
          </a:p>
          <a:p>
            <a:pPr marL="342900" indent="-342900">
              <a:lnSpc>
                <a:spcPct val="90000"/>
              </a:lnSpc>
              <a:spcAft>
                <a:spcPts val="600"/>
              </a:spcAft>
              <a:buFont typeface="Wingdings" panose="05000000000000000000" pitchFamily="2" charset="2"/>
              <a:buChar char="q"/>
            </a:pPr>
            <a:endParaRPr lang="de-CH" sz="2800">
              <a:solidFill>
                <a:srgbClr val="000000"/>
              </a:solidFill>
            </a:endParaRPr>
          </a:p>
          <a:p>
            <a:pPr marL="342900" indent="-342900">
              <a:lnSpc>
                <a:spcPct val="90000"/>
              </a:lnSpc>
              <a:spcAft>
                <a:spcPts val="600"/>
              </a:spcAft>
              <a:buFont typeface="Wingdings" panose="05000000000000000000" pitchFamily="2" charset="2"/>
              <a:buChar char="q"/>
            </a:pPr>
            <a:r>
              <a:rPr lang="de-CH" sz="2800">
                <a:solidFill>
                  <a:srgbClr val="000000"/>
                </a:solidFill>
              </a:rPr>
              <a:t>Require high release velocity</a:t>
            </a:r>
          </a:p>
          <a:p>
            <a:pPr marL="342900" indent="-342900">
              <a:lnSpc>
                <a:spcPct val="90000"/>
              </a:lnSpc>
              <a:spcAft>
                <a:spcPts val="600"/>
              </a:spcAft>
              <a:buFont typeface="Wingdings" panose="05000000000000000000" pitchFamily="2" charset="2"/>
              <a:buChar char="q"/>
            </a:pPr>
            <a:endParaRPr lang="de-CH" sz="2800">
              <a:solidFill>
                <a:srgbClr val="000000"/>
              </a:solidFill>
            </a:endParaRPr>
          </a:p>
          <a:p>
            <a:pPr marL="342900" indent="-342900">
              <a:lnSpc>
                <a:spcPct val="90000"/>
              </a:lnSpc>
              <a:spcAft>
                <a:spcPts val="600"/>
              </a:spcAft>
              <a:buFont typeface="Wingdings" panose="05000000000000000000" pitchFamily="2" charset="2"/>
              <a:buChar char="q"/>
            </a:pPr>
            <a:r>
              <a:rPr lang="de-CH" sz="2800">
                <a:solidFill>
                  <a:srgbClr val="000000"/>
                </a:solidFill>
              </a:rPr>
              <a:t>Require granular scalability</a:t>
            </a:r>
          </a:p>
          <a:p>
            <a:pPr marL="342900" indent="-342900">
              <a:lnSpc>
                <a:spcPct val="90000"/>
              </a:lnSpc>
              <a:spcAft>
                <a:spcPts val="600"/>
              </a:spcAft>
              <a:buFont typeface="Courier New" panose="02070309020205020404" pitchFamily="49" charset="0"/>
              <a:buChar char="o"/>
            </a:pPr>
            <a:endParaRPr lang="de-CH" sz="2400">
              <a:solidFill>
                <a:srgbClr val="000000"/>
              </a:solidFill>
            </a:endParaRPr>
          </a:p>
        </p:txBody>
      </p:sp>
      <p:pic>
        <p:nvPicPr>
          <p:cNvPr id="10" name="Picture 9">
            <a:extLst>
              <a:ext uri="{FF2B5EF4-FFF2-40B4-BE49-F238E27FC236}">
                <a16:creationId xmlns:a16="http://schemas.microsoft.com/office/drawing/2014/main" id="{9E99973F-DAE4-4366-B827-DB9EC35D0AE2}"/>
              </a:ext>
            </a:extLst>
          </p:cNvPr>
          <p:cNvPicPr>
            <a:picLocks noChangeAspect="1"/>
          </p:cNvPicPr>
          <p:nvPr/>
        </p:nvPicPr>
        <p:blipFill>
          <a:blip r:embed="rId3"/>
          <a:stretch>
            <a:fillRect/>
          </a:stretch>
        </p:blipFill>
        <p:spPr>
          <a:xfrm>
            <a:off x="5705258" y="1577967"/>
            <a:ext cx="6731217" cy="4290405"/>
          </a:xfrm>
          <a:prstGeom prst="rect">
            <a:avLst/>
          </a:prstGeom>
        </p:spPr>
      </p:pic>
    </p:spTree>
    <p:extLst>
      <p:ext uri="{BB962C8B-B14F-4D97-AF65-F5344CB8AC3E}">
        <p14:creationId xmlns:p14="http://schemas.microsoft.com/office/powerpoint/2010/main" val="389341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2AAC2A-C6DF-4E4A-8A2B-761705E0ECC9}"/>
              </a:ext>
            </a:extLst>
          </p:cNvPr>
          <p:cNvSpPr>
            <a:spLocks noGrp="1"/>
          </p:cNvSpPr>
          <p:nvPr>
            <p:ph type="title"/>
          </p:nvPr>
        </p:nvSpPr>
        <p:spPr>
          <a:xfrm>
            <a:off x="434975" y="227014"/>
            <a:ext cx="11563350" cy="754061"/>
          </a:xfrm>
        </p:spPr>
        <p:txBody>
          <a:bodyPr/>
          <a:lstStyle/>
          <a:p>
            <a:r>
              <a:rPr lang="en-US"/>
              <a:t>Service-Oriented Architecture</a:t>
            </a:r>
          </a:p>
        </p:txBody>
      </p:sp>
      <p:grpSp>
        <p:nvGrpSpPr>
          <p:cNvPr id="8" name="Group 7">
            <a:extLst>
              <a:ext uri="{FF2B5EF4-FFF2-40B4-BE49-F238E27FC236}">
                <a16:creationId xmlns:a16="http://schemas.microsoft.com/office/drawing/2014/main" id="{339D8D72-C88A-4AF6-9474-CBAD33F9D3B1}"/>
              </a:ext>
            </a:extLst>
          </p:cNvPr>
          <p:cNvGrpSpPr/>
          <p:nvPr/>
        </p:nvGrpSpPr>
        <p:grpSpPr>
          <a:xfrm>
            <a:off x="6421890" y="3659464"/>
            <a:ext cx="5746296" cy="2791543"/>
            <a:chOff x="4023732" y="2323967"/>
            <a:chExt cx="5064651" cy="2740732"/>
          </a:xfrm>
        </p:grpSpPr>
        <p:pic>
          <p:nvPicPr>
            <p:cNvPr id="9" name="Picture 8">
              <a:extLst>
                <a:ext uri="{FF2B5EF4-FFF2-40B4-BE49-F238E27FC236}">
                  <a16:creationId xmlns:a16="http://schemas.microsoft.com/office/drawing/2014/main" id="{C00D78C9-6C9E-4532-9DB4-9BC4B7E6C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732" y="2323967"/>
              <a:ext cx="4461656" cy="2740732"/>
            </a:xfrm>
            <a:prstGeom prst="rect">
              <a:avLst/>
            </a:prstGeom>
          </p:spPr>
        </p:pic>
        <p:sp>
          <p:nvSpPr>
            <p:cNvPr id="10" name="TextBox 9">
              <a:extLst>
                <a:ext uri="{FF2B5EF4-FFF2-40B4-BE49-F238E27FC236}">
                  <a16:creationId xmlns:a16="http://schemas.microsoft.com/office/drawing/2014/main" id="{F76E5230-7DE0-4E87-AB4B-85CF5C8C5157}"/>
                </a:ext>
              </a:extLst>
            </p:cNvPr>
            <p:cNvSpPr txBox="1"/>
            <p:nvPr/>
          </p:nvSpPr>
          <p:spPr>
            <a:xfrm>
              <a:off x="8028187" y="2376538"/>
              <a:ext cx="914401"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apps</a:t>
              </a:r>
            </a:p>
          </p:txBody>
        </p:sp>
        <p:sp>
          <p:nvSpPr>
            <p:cNvPr id="11" name="TextBox 10">
              <a:extLst>
                <a:ext uri="{FF2B5EF4-FFF2-40B4-BE49-F238E27FC236}">
                  <a16:creationId xmlns:a16="http://schemas.microsoft.com/office/drawing/2014/main" id="{6AC5BB5A-4B56-4BA9-8E2C-8BEA320D1C68}"/>
                </a:ext>
              </a:extLst>
            </p:cNvPr>
            <p:cNvSpPr txBox="1"/>
            <p:nvPr/>
          </p:nvSpPr>
          <p:spPr>
            <a:xfrm>
              <a:off x="7275298" y="4519934"/>
              <a:ext cx="1693649"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components</a:t>
              </a:r>
            </a:p>
          </p:txBody>
        </p:sp>
        <p:sp>
          <p:nvSpPr>
            <p:cNvPr id="12" name="TextBox 11">
              <a:extLst>
                <a:ext uri="{FF2B5EF4-FFF2-40B4-BE49-F238E27FC236}">
                  <a16:creationId xmlns:a16="http://schemas.microsoft.com/office/drawing/2014/main" id="{7E5DFF8E-FBD1-4964-BBBD-318ABA3D27AC}"/>
                </a:ext>
              </a:extLst>
            </p:cNvPr>
            <p:cNvSpPr txBox="1"/>
            <p:nvPr/>
          </p:nvSpPr>
          <p:spPr>
            <a:xfrm>
              <a:off x="5503648" y="3211030"/>
              <a:ext cx="1745290"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rPr>
                <a:t>service bus</a:t>
              </a:r>
            </a:p>
          </p:txBody>
        </p:sp>
        <p:sp>
          <p:nvSpPr>
            <p:cNvPr id="13" name="TextBox 12">
              <a:extLst>
                <a:ext uri="{FF2B5EF4-FFF2-40B4-BE49-F238E27FC236}">
                  <a16:creationId xmlns:a16="http://schemas.microsoft.com/office/drawing/2014/main" id="{865D3C8F-0C4D-41DF-AC29-F42739A52BDB}"/>
                </a:ext>
              </a:extLst>
            </p:cNvPr>
            <p:cNvSpPr txBox="1"/>
            <p:nvPr/>
          </p:nvSpPr>
          <p:spPr>
            <a:xfrm>
              <a:off x="6616385" y="3001573"/>
              <a:ext cx="2352562"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business processes</a:t>
              </a:r>
            </a:p>
          </p:txBody>
        </p:sp>
        <p:sp>
          <p:nvSpPr>
            <p:cNvPr id="14" name="TextBox 13">
              <a:extLst>
                <a:ext uri="{FF2B5EF4-FFF2-40B4-BE49-F238E27FC236}">
                  <a16:creationId xmlns:a16="http://schemas.microsoft.com/office/drawing/2014/main" id="{E6AF8165-F035-4F5D-8033-10EBD5C5816D}"/>
                </a:ext>
              </a:extLst>
            </p:cNvPr>
            <p:cNvSpPr txBox="1"/>
            <p:nvPr/>
          </p:nvSpPr>
          <p:spPr>
            <a:xfrm>
              <a:off x="6735821" y="3472651"/>
              <a:ext cx="2352562"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a:gradFill>
                    <a:gsLst>
                      <a:gs pos="2917">
                        <a:schemeClr val="tx1"/>
                      </a:gs>
                      <a:gs pos="30000">
                        <a:schemeClr val="tx1"/>
                      </a:gs>
                    </a:gsLst>
                    <a:lin ang="5400000" scaled="0"/>
                  </a:gradFill>
                </a:rPr>
                <a:t>Business services</a:t>
              </a:r>
            </a:p>
          </p:txBody>
        </p:sp>
      </p:grpSp>
      <p:sp>
        <p:nvSpPr>
          <p:cNvPr id="15" name="TextBox 14">
            <a:extLst>
              <a:ext uri="{FF2B5EF4-FFF2-40B4-BE49-F238E27FC236}">
                <a16:creationId xmlns:a16="http://schemas.microsoft.com/office/drawing/2014/main" id="{D6DD2350-A6B9-4C5E-A1B5-976C9A9D2493}"/>
              </a:ext>
            </a:extLst>
          </p:cNvPr>
          <p:cNvSpPr txBox="1"/>
          <p:nvPr/>
        </p:nvSpPr>
        <p:spPr>
          <a:xfrm>
            <a:off x="261670" y="981075"/>
            <a:ext cx="9000094" cy="175740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“The policies, practices, frameworks that enable application functionality to be provided and consumed as sets of services published at a granularity relevant to the service consumer. </a:t>
            </a:r>
          </a:p>
          <a:p>
            <a:pPr>
              <a:lnSpc>
                <a:spcPct val="90000"/>
              </a:lnSpc>
              <a:spcAft>
                <a:spcPts val="600"/>
              </a:spcAft>
            </a:pPr>
            <a:r>
              <a:rPr lang="en-US" sz="2000">
                <a:gradFill>
                  <a:gsLst>
                    <a:gs pos="2917">
                      <a:schemeClr val="tx1"/>
                    </a:gs>
                    <a:gs pos="30000">
                      <a:schemeClr val="tx1"/>
                    </a:gs>
                  </a:gsLst>
                  <a:lin ang="5400000" scaled="0"/>
                </a:gradFill>
              </a:rPr>
              <a:t>Services can be invoked, published and discovered, and are abstracted away from the implementation using a single, standards-based form of interface.”</a:t>
            </a:r>
          </a:p>
        </p:txBody>
      </p:sp>
      <p:sp>
        <p:nvSpPr>
          <p:cNvPr id="16" name="TextBox 15">
            <a:extLst>
              <a:ext uri="{FF2B5EF4-FFF2-40B4-BE49-F238E27FC236}">
                <a16:creationId xmlns:a16="http://schemas.microsoft.com/office/drawing/2014/main" id="{FF3889E5-59C7-4253-B96F-80C05D0B2803}"/>
              </a:ext>
            </a:extLst>
          </p:cNvPr>
          <p:cNvSpPr txBox="1"/>
          <p:nvPr/>
        </p:nvSpPr>
        <p:spPr>
          <a:xfrm>
            <a:off x="261670" y="4951994"/>
            <a:ext cx="5837625" cy="1689693"/>
          </a:xfrm>
          <a:prstGeom prst="rect">
            <a:avLst/>
          </a:prstGeom>
          <a:noFill/>
        </p:spPr>
        <p:txBody>
          <a:bodyPr wrap="square" lIns="182880" tIns="146304" rIns="182880" bIns="146304" rtlCol="0">
            <a:spAutoFit/>
          </a:bodyPr>
          <a:lstStyle/>
          <a:p>
            <a:pPr>
              <a:lnSpc>
                <a:spcPct val="90000"/>
              </a:lnSpc>
              <a:spcAft>
                <a:spcPts val="600"/>
              </a:spcAft>
            </a:pPr>
            <a:r>
              <a:rPr lang="en-US" sz="2000" b="1">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Rise of ESBs</a:t>
            </a:r>
          </a:p>
          <a:p>
            <a:pPr marL="342900" indent="-34290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Centralized governance policies</a:t>
            </a:r>
          </a:p>
          <a:p>
            <a:pPr>
              <a:lnSpc>
                <a:spcPct val="90000"/>
              </a:lnSpc>
              <a:spcAft>
                <a:spcPts val="600"/>
              </a:spcAft>
            </a:pPr>
            <a:endParaRPr lang="en-US" sz="2400">
              <a:gradFill>
                <a:gsLst>
                  <a:gs pos="2917">
                    <a:schemeClr val="tx1"/>
                  </a:gs>
                  <a:gs pos="30000">
                    <a:schemeClr val="tx1"/>
                  </a:gs>
                </a:gsLst>
                <a:lin ang="5400000" scaled="0"/>
              </a:gradFill>
            </a:endParaRPr>
          </a:p>
        </p:txBody>
      </p:sp>
      <p:sp>
        <p:nvSpPr>
          <p:cNvPr id="17" name="Rectangle 16">
            <a:extLst>
              <a:ext uri="{FF2B5EF4-FFF2-40B4-BE49-F238E27FC236}">
                <a16:creationId xmlns:a16="http://schemas.microsoft.com/office/drawing/2014/main" id="{697B0960-C292-4A3F-8951-8C1CB7942C37}"/>
              </a:ext>
            </a:extLst>
          </p:cNvPr>
          <p:cNvSpPr/>
          <p:nvPr/>
        </p:nvSpPr>
        <p:spPr>
          <a:xfrm>
            <a:off x="331203" y="2857484"/>
            <a:ext cx="5887034" cy="1908215"/>
          </a:xfrm>
          <a:prstGeom prst="rect">
            <a:avLst/>
          </a:prstGeom>
        </p:spPr>
        <p:txBody>
          <a:bodyPr wrap="square">
            <a:spAutoFit/>
          </a:bodyPr>
          <a:lstStyle/>
          <a:p>
            <a:pPr marL="285750" indent="-28575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Services are discoverable and leverage components</a:t>
            </a:r>
          </a:p>
          <a:p>
            <a:pPr marL="285750" indent="-28575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Services are consumed by apps via “light-weight” service bus.</a:t>
            </a:r>
          </a:p>
          <a:p>
            <a:pPr marL="285750" indent="-28575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Services are orchestrated into business processes</a:t>
            </a:r>
          </a:p>
        </p:txBody>
      </p:sp>
    </p:spTree>
    <p:extLst>
      <p:ext uri="{BB962C8B-B14F-4D97-AF65-F5344CB8AC3E}">
        <p14:creationId xmlns:p14="http://schemas.microsoft.com/office/powerpoint/2010/main" val="29912481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307777"/>
          </a:xfrm>
        </p:spPr>
        <p:txBody>
          <a:bodyPr/>
          <a:lstStyle/>
          <a:p>
            <a:r>
              <a:rPr lang="en-US" sz="2000">
                <a:solidFill>
                  <a:srgbClr val="505050"/>
                </a:solidFill>
              </a:rPr>
              <a:t>Definition</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are Microservices?</a:t>
            </a:r>
          </a:p>
        </p:txBody>
      </p:sp>
      <p:sp>
        <p:nvSpPr>
          <p:cNvPr id="40" name="Rectangle 39">
            <a:extLst>
              <a:ext uri="{FF2B5EF4-FFF2-40B4-BE49-F238E27FC236}">
                <a16:creationId xmlns:a16="http://schemas.microsoft.com/office/drawing/2014/main" id="{DD5BFA80-E8ED-4D15-9EC6-1C69B990053C}"/>
              </a:ext>
            </a:extLst>
          </p:cNvPr>
          <p:cNvSpPr/>
          <p:nvPr/>
        </p:nvSpPr>
        <p:spPr bwMode="auto">
          <a:xfrm>
            <a:off x="434975" y="1251850"/>
            <a:ext cx="11563350" cy="39639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pPr algn="just"/>
            <a:r>
              <a:rPr lang="en-US" sz="2800"/>
              <a:t>The microservice architectural style is an approach to developing a single application as a </a:t>
            </a:r>
            <a:r>
              <a:rPr lang="en-US" sz="2800" b="1">
                <a:solidFill>
                  <a:srgbClr val="0078D7"/>
                </a:solidFill>
              </a:rPr>
              <a:t>suite of small services</a:t>
            </a:r>
            <a:r>
              <a:rPr lang="en-US" sz="2800"/>
              <a:t>, each </a:t>
            </a:r>
            <a:r>
              <a:rPr lang="en-US" sz="2800" b="1">
                <a:solidFill>
                  <a:srgbClr val="0078D7"/>
                </a:solidFill>
              </a:rPr>
              <a:t>running in its own process</a:t>
            </a:r>
            <a:r>
              <a:rPr lang="en-US" sz="2800"/>
              <a:t> and communicating with lightweight mechanisms, often an HTTP resource API. These services are </a:t>
            </a:r>
            <a:r>
              <a:rPr lang="en-US" sz="2800" b="1">
                <a:solidFill>
                  <a:srgbClr val="0078D7"/>
                </a:solidFill>
              </a:rPr>
              <a:t>built around business capabilities </a:t>
            </a:r>
            <a:r>
              <a:rPr lang="en-US" sz="2800"/>
              <a:t>and </a:t>
            </a:r>
            <a:r>
              <a:rPr lang="en-US" sz="2800" b="1">
                <a:solidFill>
                  <a:srgbClr val="0078D7"/>
                </a:solidFill>
              </a:rPr>
              <a:t>independently deployable </a:t>
            </a:r>
            <a:r>
              <a:rPr lang="en-US" sz="2800"/>
              <a:t>by fully automated deployment machinery. There is a </a:t>
            </a:r>
            <a:r>
              <a:rPr lang="en-US" sz="2800" b="1">
                <a:solidFill>
                  <a:srgbClr val="0078D7"/>
                </a:solidFill>
              </a:rPr>
              <a:t>bare minimum of centralized management </a:t>
            </a:r>
            <a:r>
              <a:rPr lang="en-US" sz="2800"/>
              <a:t>of these services, which may be written in different programming languages and use different data storage.</a:t>
            </a:r>
          </a:p>
          <a:p>
            <a:endParaRPr lang="en-US" sz="2800"/>
          </a:p>
        </p:txBody>
      </p:sp>
      <p:sp>
        <p:nvSpPr>
          <p:cNvPr id="8" name="Rectangle 7">
            <a:extLst>
              <a:ext uri="{FF2B5EF4-FFF2-40B4-BE49-F238E27FC236}">
                <a16:creationId xmlns:a16="http://schemas.microsoft.com/office/drawing/2014/main" id="{9975EF11-A61F-471D-A0D0-BCD4DFF1AE17}"/>
              </a:ext>
              <a:ext uri="{C183D7F6-B498-43B3-948B-1728B52AA6E4}">
                <adec:decorative xmlns:adec="http://schemas.microsoft.com/office/drawing/2017/decorative" val="1"/>
              </a:ext>
            </a:extLst>
          </p:cNvPr>
          <p:cNvSpPr/>
          <p:nvPr/>
        </p:nvSpPr>
        <p:spPr>
          <a:xfrm>
            <a:off x="432805" y="1315241"/>
            <a:ext cx="788683" cy="1098532"/>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9" name="Rectangle 8">
            <a:extLst>
              <a:ext uri="{FF2B5EF4-FFF2-40B4-BE49-F238E27FC236}">
                <a16:creationId xmlns:a16="http://schemas.microsoft.com/office/drawing/2014/main" id="{540EF5F3-FFDF-4432-B320-132E57080CB1}"/>
              </a:ext>
              <a:ext uri="{C183D7F6-B498-43B3-948B-1728B52AA6E4}">
                <adec:decorative xmlns:adec="http://schemas.microsoft.com/office/drawing/2017/decorative" val="1"/>
              </a:ext>
            </a:extLst>
          </p:cNvPr>
          <p:cNvSpPr/>
          <p:nvPr/>
        </p:nvSpPr>
        <p:spPr>
          <a:xfrm>
            <a:off x="9276967" y="4948009"/>
            <a:ext cx="773289" cy="1077090"/>
          </a:xfrm>
          <a:prstGeom prst="rect">
            <a:avLst/>
          </a:prstGeom>
        </p:spPr>
        <p:txBody>
          <a:bodyPr wrap="none">
            <a:spAutoFit/>
          </a:bodyPr>
          <a:lstStyle/>
          <a:p>
            <a:pPr>
              <a:defRPr/>
            </a:pPr>
            <a:r>
              <a:rPr lang="en-US" sz="6399" kern="0" spc="-10">
                <a:ln w="3175">
                  <a:noFill/>
                </a:ln>
                <a:solidFill>
                  <a:srgbClr val="0078D7"/>
                </a:solidFill>
                <a:latin typeface="Rockwell Extra Bold" panose="02060903040505020403" pitchFamily="18" charset="0"/>
                <a:cs typeface="Segoe UI" pitchFamily="34" charset="0"/>
              </a:rPr>
              <a:t>”</a:t>
            </a:r>
            <a:endParaRPr lang="en-US" sz="6399" kern="0">
              <a:solidFill>
                <a:srgbClr val="0078D7"/>
              </a:solidFill>
            </a:endParaRPr>
          </a:p>
        </p:txBody>
      </p:sp>
      <p:sp>
        <p:nvSpPr>
          <p:cNvPr id="3" name="TextBox 2">
            <a:extLst>
              <a:ext uri="{FF2B5EF4-FFF2-40B4-BE49-F238E27FC236}">
                <a16:creationId xmlns:a16="http://schemas.microsoft.com/office/drawing/2014/main" id="{40B92C3D-0528-49DF-88AA-16D82E5D242C}"/>
              </a:ext>
            </a:extLst>
          </p:cNvPr>
          <p:cNvSpPr txBox="1"/>
          <p:nvPr/>
        </p:nvSpPr>
        <p:spPr>
          <a:xfrm>
            <a:off x="432805" y="5486554"/>
            <a:ext cx="3681136" cy="572464"/>
          </a:xfrm>
          <a:prstGeom prst="rect">
            <a:avLst/>
          </a:prstGeom>
          <a:noFill/>
        </p:spPr>
        <p:txBody>
          <a:bodyPr wrap="none" lIns="182880" tIns="146304" rIns="182880" bIns="146304" rtlCol="0">
            <a:spAutoFit/>
          </a:bodyPr>
          <a:lstStyle/>
          <a:p>
            <a:pPr>
              <a:lnSpc>
                <a:spcPct val="90000"/>
              </a:lnSpc>
              <a:spcAft>
                <a:spcPts val="600"/>
              </a:spcAft>
            </a:pPr>
            <a:r>
              <a:rPr lang="de-CH" sz="2000" kern="0">
                <a:solidFill>
                  <a:srgbClr val="505050"/>
                </a:solidFill>
                <a:latin typeface="Segoe UI Semilight" panose="020B0402040204020203" pitchFamily="34" charset="0"/>
                <a:cs typeface="Segoe UI Semilight" panose="020B0402040204020203" pitchFamily="34" charset="0"/>
              </a:rPr>
              <a:t>[James Lewis &amp; Martin Fowler]</a:t>
            </a:r>
            <a:endParaRPr lang="LID4096" sz="2000" kern="0">
              <a:solidFill>
                <a:srgbClr val="505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Microservices Are:</a:t>
            </a:r>
          </a:p>
        </p:txBody>
      </p:sp>
      <p:pic>
        <p:nvPicPr>
          <p:cNvPr id="2" name="Picture 1">
            <a:extLst>
              <a:ext uri="{FF2B5EF4-FFF2-40B4-BE49-F238E27FC236}">
                <a16:creationId xmlns:a16="http://schemas.microsoft.com/office/drawing/2014/main" id="{4DF8A47B-3051-4C93-81A4-2FC74B1ED68A}"/>
              </a:ext>
            </a:extLst>
          </p:cNvPr>
          <p:cNvPicPr>
            <a:picLocks noChangeAspect="1"/>
          </p:cNvPicPr>
          <p:nvPr/>
        </p:nvPicPr>
        <p:blipFill>
          <a:blip r:embed="rId4"/>
          <a:stretch>
            <a:fillRect/>
          </a:stretch>
        </p:blipFill>
        <p:spPr>
          <a:xfrm>
            <a:off x="6959600" y="1275569"/>
            <a:ext cx="5476875" cy="4324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02485A51-1C04-4BD1-9A0D-1ABAA940B147}"/>
              </a:ext>
            </a:extLst>
          </p:cNvPr>
          <p:cNvSpPr txBox="1"/>
          <p:nvPr/>
        </p:nvSpPr>
        <p:spPr>
          <a:xfrm>
            <a:off x="179398" y="1125518"/>
            <a:ext cx="7283470" cy="5232202"/>
          </a:xfrm>
          <a:prstGeom prst="rect">
            <a:avLst/>
          </a:prstGeom>
          <a:noFill/>
        </p:spPr>
        <p:txBody>
          <a:bodyPr wrap="square" lIns="182880" tIns="146304" rIns="182880" bIns="146304" rtlCol="0">
            <a:spAutoFit/>
          </a:bodyPr>
          <a:lstStyle/>
          <a:p>
            <a:pPr marL="457200" indent="-457200">
              <a:lnSpc>
                <a:spcPct val="90000"/>
              </a:lnSpc>
              <a:spcAft>
                <a:spcPts val="600"/>
              </a:spcAft>
              <a:buFont typeface="Wingdings" panose="05000000000000000000" pitchFamily="2" charset="2"/>
              <a:buChar char="§"/>
            </a:pPr>
            <a:r>
              <a:rPr lang="de-DE" sz="2400">
                <a:solidFill>
                  <a:srgbClr val="000000"/>
                </a:solidFill>
              </a:rPr>
              <a:t>Services implement single business or technical concern (</a:t>
            </a:r>
            <a:r>
              <a:rPr lang="de-DE" sz="2400" b="1">
                <a:solidFill>
                  <a:srgbClr val="000000"/>
                </a:solidFill>
              </a:rPr>
              <a:t>single responsibility principle</a:t>
            </a:r>
            <a:r>
              <a:rPr lang="de-DE" sz="2400">
                <a:solidFill>
                  <a:srgbClr val="000000"/>
                </a:solidFill>
              </a:rPr>
              <a:t>)</a:t>
            </a:r>
          </a:p>
          <a:p>
            <a:pPr marL="457200" indent="-457200">
              <a:lnSpc>
                <a:spcPct val="90000"/>
              </a:lnSpc>
              <a:spcAft>
                <a:spcPts val="600"/>
              </a:spcAft>
              <a:buFont typeface="Wingdings" panose="05000000000000000000" pitchFamily="2" charset="2"/>
              <a:buChar char="§"/>
            </a:pPr>
            <a:endParaRPr lang="de-DE" sz="2400">
              <a:solidFill>
                <a:srgbClr val="000000"/>
              </a:solidFill>
            </a:endParaRPr>
          </a:p>
          <a:p>
            <a:pPr marL="457200" indent="-457200">
              <a:lnSpc>
                <a:spcPct val="90000"/>
              </a:lnSpc>
              <a:spcAft>
                <a:spcPts val="600"/>
              </a:spcAft>
              <a:buFont typeface="Wingdings" panose="05000000000000000000" pitchFamily="2" charset="2"/>
              <a:buChar char="§"/>
            </a:pPr>
            <a:r>
              <a:rPr lang="de-DE" sz="2400">
                <a:solidFill>
                  <a:srgbClr val="000000"/>
                </a:solidFill>
              </a:rPr>
              <a:t>Each service has its </a:t>
            </a:r>
            <a:r>
              <a:rPr lang="de-DE" sz="2400" b="1">
                <a:solidFill>
                  <a:srgbClr val="000000"/>
                </a:solidFill>
              </a:rPr>
              <a:t>own data repository </a:t>
            </a:r>
          </a:p>
          <a:p>
            <a:pPr marL="457200" indent="-457200">
              <a:lnSpc>
                <a:spcPct val="90000"/>
              </a:lnSpc>
              <a:spcAft>
                <a:spcPts val="600"/>
              </a:spcAft>
              <a:buFont typeface="Wingdings" panose="05000000000000000000" pitchFamily="2" charset="2"/>
              <a:buChar char="§"/>
            </a:pPr>
            <a:endParaRPr lang="de-DE" sz="2400" b="1">
              <a:solidFill>
                <a:srgbClr val="000000"/>
              </a:solidFill>
            </a:endParaRPr>
          </a:p>
          <a:p>
            <a:pPr marL="457200" indent="-457200">
              <a:lnSpc>
                <a:spcPct val="90000"/>
              </a:lnSpc>
              <a:spcAft>
                <a:spcPts val="600"/>
              </a:spcAft>
              <a:buFont typeface="Wingdings" panose="05000000000000000000" pitchFamily="2" charset="2"/>
              <a:buChar char="§"/>
            </a:pPr>
            <a:r>
              <a:rPr lang="de-CH" sz="2400">
                <a:solidFill>
                  <a:srgbClr val="000000"/>
                </a:solidFill>
              </a:rPr>
              <a:t>Services are </a:t>
            </a:r>
            <a:r>
              <a:rPr lang="de-CH" sz="2400" b="1">
                <a:solidFill>
                  <a:srgbClr val="000000"/>
                </a:solidFill>
              </a:rPr>
              <a:t>developed, deployed and scaled independently</a:t>
            </a:r>
          </a:p>
          <a:p>
            <a:pPr marL="457200" indent="-457200">
              <a:lnSpc>
                <a:spcPct val="90000"/>
              </a:lnSpc>
              <a:spcAft>
                <a:spcPts val="600"/>
              </a:spcAft>
              <a:buFont typeface="Wingdings" panose="05000000000000000000" pitchFamily="2" charset="2"/>
              <a:buChar char="§"/>
            </a:pPr>
            <a:endParaRPr lang="de-DE" sz="2400" b="1">
              <a:solidFill>
                <a:srgbClr val="000000"/>
              </a:solidFill>
            </a:endParaRPr>
          </a:p>
          <a:p>
            <a:pPr marL="457200" indent="-457200">
              <a:lnSpc>
                <a:spcPct val="90000"/>
              </a:lnSpc>
              <a:spcAft>
                <a:spcPts val="600"/>
              </a:spcAft>
              <a:buFont typeface="Wingdings" panose="05000000000000000000" pitchFamily="2" charset="2"/>
              <a:buChar char="§"/>
            </a:pPr>
            <a:r>
              <a:rPr lang="de-DE" sz="2400">
                <a:solidFill>
                  <a:srgbClr val="000000"/>
                </a:solidFill>
              </a:rPr>
              <a:t>Clients access the services through </a:t>
            </a:r>
            <a:r>
              <a:rPr lang="de-DE" sz="2400" b="1">
                <a:solidFill>
                  <a:srgbClr val="000000"/>
                </a:solidFill>
              </a:rPr>
              <a:t>well-defined APIs or Messages</a:t>
            </a:r>
          </a:p>
          <a:p>
            <a:pPr marL="457200" indent="-457200">
              <a:lnSpc>
                <a:spcPct val="90000"/>
              </a:lnSpc>
              <a:spcAft>
                <a:spcPts val="600"/>
              </a:spcAft>
              <a:buFont typeface="Wingdings" panose="05000000000000000000" pitchFamily="2" charset="2"/>
              <a:buChar char="§"/>
            </a:pPr>
            <a:endParaRPr lang="de-DE" sz="2400" b="1">
              <a:solidFill>
                <a:srgbClr val="000000"/>
              </a:solidFill>
            </a:endParaRPr>
          </a:p>
          <a:p>
            <a:pPr marL="457200" indent="-457200">
              <a:lnSpc>
                <a:spcPct val="90000"/>
              </a:lnSpc>
              <a:spcAft>
                <a:spcPts val="600"/>
              </a:spcAft>
              <a:buFont typeface="Wingdings" panose="05000000000000000000" pitchFamily="2" charset="2"/>
              <a:buChar char="§"/>
            </a:pPr>
            <a:r>
              <a:rPr lang="de-DE" sz="2400">
                <a:solidFill>
                  <a:srgbClr val="000000"/>
                </a:solidFill>
              </a:rPr>
              <a:t>Services run in their </a:t>
            </a:r>
            <a:r>
              <a:rPr lang="de-DE" sz="2400" b="1">
                <a:solidFill>
                  <a:srgbClr val="000000"/>
                </a:solidFill>
              </a:rPr>
              <a:t>own processes and/or containers</a:t>
            </a:r>
          </a:p>
        </p:txBody>
      </p:sp>
    </p:spTree>
    <p:extLst>
      <p:ext uri="{BB962C8B-B14F-4D97-AF65-F5344CB8AC3E}">
        <p14:creationId xmlns:p14="http://schemas.microsoft.com/office/powerpoint/2010/main" val="3426689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Benefits</a:t>
            </a:r>
          </a:p>
        </p:txBody>
      </p:sp>
      <p:sp>
        <p:nvSpPr>
          <p:cNvPr id="2" name="TextBox 1">
            <a:extLst>
              <a:ext uri="{FF2B5EF4-FFF2-40B4-BE49-F238E27FC236}">
                <a16:creationId xmlns:a16="http://schemas.microsoft.com/office/drawing/2014/main" id="{FB28BFA4-33C4-45F9-90C3-C56E7E1A8F37}"/>
              </a:ext>
            </a:extLst>
          </p:cNvPr>
          <p:cNvSpPr txBox="1"/>
          <p:nvPr/>
        </p:nvSpPr>
        <p:spPr>
          <a:xfrm>
            <a:off x="579311" y="1200260"/>
            <a:ext cx="5041573" cy="5330690"/>
          </a:xfrm>
          <a:prstGeom prst="rect">
            <a:avLst/>
          </a:prstGeom>
          <a:noFill/>
        </p:spPr>
        <p:txBody>
          <a:bodyPr wrap="none" lIns="182880" tIns="146304" rIns="182880" bIns="146304" rtlCol="0">
            <a:spAutoFit/>
          </a:bodyPr>
          <a:lstStyle/>
          <a:p>
            <a:pPr marL="457200" indent="-457200">
              <a:lnSpc>
                <a:spcPct val="90000"/>
              </a:lnSpc>
              <a:spcAft>
                <a:spcPts val="600"/>
              </a:spcAft>
              <a:buFont typeface="Wingdings" panose="05000000000000000000" pitchFamily="2" charset="2"/>
              <a:buChar char="§"/>
            </a:pPr>
            <a:r>
              <a:rPr lang="de-CH" sz="2800">
                <a:solidFill>
                  <a:srgbClr val="000000"/>
                </a:solidFill>
              </a:rPr>
              <a:t>Small, </a:t>
            </a:r>
            <a:r>
              <a:rPr lang="de-CH" sz="2800" err="1">
                <a:solidFill>
                  <a:srgbClr val="000000"/>
                </a:solidFill>
              </a:rPr>
              <a:t>focused</a:t>
            </a:r>
            <a:r>
              <a:rPr lang="de-CH" sz="2800">
                <a:solidFill>
                  <a:srgbClr val="000000"/>
                </a:solidFill>
              </a:rPr>
              <a:t> </a:t>
            </a:r>
            <a:r>
              <a:rPr lang="de-CH" sz="2800" err="1">
                <a:solidFill>
                  <a:srgbClr val="000000"/>
                </a:solidFill>
              </a:rPr>
              <a:t>teams</a:t>
            </a:r>
            <a:endParaRPr lang="de-CH" sz="2800">
              <a:solidFill>
                <a:srgbClr val="000000"/>
              </a:solidFill>
            </a:endParaRPr>
          </a:p>
          <a:p>
            <a:pPr marL="457200" indent="-457200">
              <a:lnSpc>
                <a:spcPct val="90000"/>
              </a:lnSpc>
              <a:spcAft>
                <a:spcPts val="600"/>
              </a:spcAft>
              <a:buFont typeface="Wingdings" panose="05000000000000000000" pitchFamily="2" charset="2"/>
              <a:buChar char="§"/>
            </a:pPr>
            <a:endParaRPr lang="de-CH" sz="2800">
              <a:solidFill>
                <a:srgbClr val="000000"/>
              </a:solidFill>
            </a:endParaRPr>
          </a:p>
          <a:p>
            <a:pPr marL="457200" indent="-457200">
              <a:lnSpc>
                <a:spcPct val="90000"/>
              </a:lnSpc>
              <a:spcAft>
                <a:spcPts val="600"/>
              </a:spcAft>
              <a:buFont typeface="Wingdings" panose="05000000000000000000" pitchFamily="2" charset="2"/>
              <a:buChar char="§"/>
            </a:pPr>
            <a:r>
              <a:rPr lang="de-CH" sz="2800">
                <a:solidFill>
                  <a:srgbClr val="000000"/>
                </a:solidFill>
              </a:rPr>
              <a:t>Independent </a:t>
            </a:r>
            <a:r>
              <a:rPr lang="de-CH" sz="2800" err="1">
                <a:solidFill>
                  <a:srgbClr val="000000"/>
                </a:solidFill>
              </a:rPr>
              <a:t>development</a:t>
            </a:r>
            <a:endParaRPr lang="de-CH" sz="2800">
              <a:solidFill>
                <a:srgbClr val="000000"/>
              </a:solidFill>
            </a:endParaRPr>
          </a:p>
          <a:p>
            <a:pPr marL="457200" indent="-457200">
              <a:lnSpc>
                <a:spcPct val="90000"/>
              </a:lnSpc>
              <a:spcAft>
                <a:spcPts val="600"/>
              </a:spcAft>
              <a:buFont typeface="Wingdings" panose="05000000000000000000" pitchFamily="2" charset="2"/>
              <a:buChar char="§"/>
            </a:pPr>
            <a:endParaRPr lang="de-CH" sz="2800">
              <a:solidFill>
                <a:srgbClr val="000000"/>
              </a:solidFill>
            </a:endParaRPr>
          </a:p>
          <a:p>
            <a:pPr marL="457200" indent="-457200">
              <a:lnSpc>
                <a:spcPct val="90000"/>
              </a:lnSpc>
              <a:spcAft>
                <a:spcPts val="600"/>
              </a:spcAft>
              <a:buFont typeface="Wingdings" panose="05000000000000000000" pitchFamily="2" charset="2"/>
              <a:buChar char="§"/>
            </a:pPr>
            <a:r>
              <a:rPr lang="de-CH" sz="2800">
                <a:solidFill>
                  <a:srgbClr val="000000"/>
                </a:solidFill>
              </a:rPr>
              <a:t>Mixed </a:t>
            </a:r>
            <a:r>
              <a:rPr lang="de-CH" sz="2800" err="1">
                <a:solidFill>
                  <a:srgbClr val="000000"/>
                </a:solidFill>
              </a:rPr>
              <a:t>technology</a:t>
            </a:r>
            <a:r>
              <a:rPr lang="de-CH" sz="2800">
                <a:solidFill>
                  <a:srgbClr val="000000"/>
                </a:solidFill>
              </a:rPr>
              <a:t> </a:t>
            </a:r>
            <a:r>
              <a:rPr lang="de-CH" sz="2800" err="1">
                <a:solidFill>
                  <a:srgbClr val="000000"/>
                </a:solidFill>
              </a:rPr>
              <a:t>stacks</a:t>
            </a:r>
            <a:endParaRPr lang="de-CH" sz="2800">
              <a:solidFill>
                <a:srgbClr val="000000"/>
              </a:solidFill>
            </a:endParaRPr>
          </a:p>
          <a:p>
            <a:pPr marL="457200" indent="-457200">
              <a:lnSpc>
                <a:spcPct val="90000"/>
              </a:lnSpc>
              <a:spcAft>
                <a:spcPts val="600"/>
              </a:spcAft>
              <a:buFont typeface="Wingdings" panose="05000000000000000000" pitchFamily="2" charset="2"/>
              <a:buChar char="§"/>
            </a:pPr>
            <a:endParaRPr lang="de-CH" sz="2800">
              <a:solidFill>
                <a:srgbClr val="000000"/>
              </a:solidFill>
            </a:endParaRPr>
          </a:p>
          <a:p>
            <a:pPr marL="457200" indent="-457200">
              <a:lnSpc>
                <a:spcPct val="90000"/>
              </a:lnSpc>
              <a:spcAft>
                <a:spcPts val="600"/>
              </a:spcAft>
              <a:buFont typeface="Wingdings" panose="05000000000000000000" pitchFamily="2" charset="2"/>
              <a:buChar char="§"/>
            </a:pPr>
            <a:r>
              <a:rPr lang="de-CH" sz="2800">
                <a:solidFill>
                  <a:srgbClr val="000000"/>
                </a:solidFill>
              </a:rPr>
              <a:t>Independent </a:t>
            </a:r>
            <a:r>
              <a:rPr lang="de-CH" sz="2800" err="1">
                <a:solidFill>
                  <a:srgbClr val="000000"/>
                </a:solidFill>
              </a:rPr>
              <a:t>deployments</a:t>
            </a:r>
            <a:endParaRPr lang="de-CH" sz="2800">
              <a:solidFill>
                <a:srgbClr val="000000"/>
              </a:solidFill>
            </a:endParaRPr>
          </a:p>
          <a:p>
            <a:pPr marL="457200" indent="-457200">
              <a:lnSpc>
                <a:spcPct val="90000"/>
              </a:lnSpc>
              <a:spcAft>
                <a:spcPts val="600"/>
              </a:spcAft>
              <a:buFont typeface="Wingdings" panose="05000000000000000000" pitchFamily="2" charset="2"/>
              <a:buChar char="§"/>
            </a:pPr>
            <a:endParaRPr lang="de-CH" sz="2800">
              <a:solidFill>
                <a:srgbClr val="000000"/>
              </a:solidFill>
            </a:endParaRPr>
          </a:p>
          <a:p>
            <a:pPr marL="457200" indent="-457200">
              <a:lnSpc>
                <a:spcPct val="90000"/>
              </a:lnSpc>
              <a:spcAft>
                <a:spcPts val="600"/>
              </a:spcAft>
              <a:buFont typeface="Wingdings" panose="05000000000000000000" pitchFamily="2" charset="2"/>
              <a:buChar char="§"/>
            </a:pPr>
            <a:r>
              <a:rPr lang="de-CH" sz="2800">
                <a:solidFill>
                  <a:srgbClr val="000000"/>
                </a:solidFill>
              </a:rPr>
              <a:t>Fault </a:t>
            </a:r>
            <a:r>
              <a:rPr lang="de-CH" sz="2800" err="1">
                <a:solidFill>
                  <a:srgbClr val="000000"/>
                </a:solidFill>
              </a:rPr>
              <a:t>isolation</a:t>
            </a:r>
            <a:endParaRPr lang="de-CH" sz="2800">
              <a:solidFill>
                <a:srgbClr val="000000"/>
              </a:solidFill>
            </a:endParaRPr>
          </a:p>
          <a:p>
            <a:pPr marL="457200" indent="-457200">
              <a:lnSpc>
                <a:spcPct val="90000"/>
              </a:lnSpc>
              <a:spcAft>
                <a:spcPts val="600"/>
              </a:spcAft>
              <a:buFont typeface="Wingdings" panose="05000000000000000000" pitchFamily="2" charset="2"/>
              <a:buChar char="§"/>
            </a:pPr>
            <a:endParaRPr lang="de-CH" sz="2800">
              <a:solidFill>
                <a:srgbClr val="000000"/>
              </a:solidFill>
            </a:endParaRPr>
          </a:p>
          <a:p>
            <a:pPr marL="457200" indent="-457200">
              <a:lnSpc>
                <a:spcPct val="90000"/>
              </a:lnSpc>
              <a:spcAft>
                <a:spcPts val="600"/>
              </a:spcAft>
              <a:buFont typeface="Wingdings" panose="05000000000000000000" pitchFamily="2" charset="2"/>
              <a:buChar char="§"/>
            </a:pPr>
            <a:r>
              <a:rPr lang="de-CH" sz="2800">
                <a:solidFill>
                  <a:srgbClr val="000000"/>
                </a:solidFill>
              </a:rPr>
              <a:t>Granular </a:t>
            </a:r>
            <a:r>
              <a:rPr lang="de-CH" sz="2800" err="1">
                <a:solidFill>
                  <a:srgbClr val="000000"/>
                </a:solidFill>
              </a:rPr>
              <a:t>scaling</a:t>
            </a:r>
            <a:endParaRPr lang="de-CH" sz="2800">
              <a:solidFill>
                <a:srgbClr val="000000"/>
              </a:solidFill>
            </a:endParaRPr>
          </a:p>
        </p:txBody>
      </p:sp>
      <p:pic>
        <p:nvPicPr>
          <p:cNvPr id="6" name="Picture 5">
            <a:extLst>
              <a:ext uri="{FF2B5EF4-FFF2-40B4-BE49-F238E27FC236}">
                <a16:creationId xmlns:a16="http://schemas.microsoft.com/office/drawing/2014/main" id="{CD4689EF-9E25-4C21-9C8C-9547322D7B5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Tree>
    <p:extLst>
      <p:ext uri="{BB962C8B-B14F-4D97-AF65-F5344CB8AC3E}">
        <p14:creationId xmlns:p14="http://schemas.microsoft.com/office/powerpoint/2010/main" val="54961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9D0A3EF-1E8F-4DCB-BE84-4A1FC6992CA4}"/>
              </a:ext>
            </a:extLst>
          </p:cNvPr>
          <p:cNvSpPr/>
          <p:nvPr/>
        </p:nvSpPr>
        <p:spPr bwMode="auto">
          <a:xfrm>
            <a:off x="318801" y="1278685"/>
            <a:ext cx="5235268" cy="5201049"/>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Challenges</a:t>
            </a:r>
          </a:p>
        </p:txBody>
      </p:sp>
      <p:sp>
        <p:nvSpPr>
          <p:cNvPr id="2" name="TextBox 1">
            <a:extLst>
              <a:ext uri="{FF2B5EF4-FFF2-40B4-BE49-F238E27FC236}">
                <a16:creationId xmlns:a16="http://schemas.microsoft.com/office/drawing/2014/main" id="{FB28BFA4-33C4-45F9-90C3-C56E7E1A8F37}"/>
              </a:ext>
            </a:extLst>
          </p:cNvPr>
          <p:cNvSpPr txBox="1"/>
          <p:nvPr/>
        </p:nvSpPr>
        <p:spPr>
          <a:xfrm>
            <a:off x="660216" y="1278685"/>
            <a:ext cx="5167890" cy="5435334"/>
          </a:xfrm>
          <a:prstGeom prst="rect">
            <a:avLst/>
          </a:prstGeom>
          <a:noFill/>
        </p:spPr>
        <p:txBody>
          <a:bodyPr wrap="square" lIns="182880" tIns="146304" rIns="182880" bIns="146304" rtlCol="0">
            <a:spAutoFit/>
          </a:bodyPr>
          <a:lstStyle/>
          <a:p>
            <a:pPr marL="457200" indent="-457200">
              <a:lnSpc>
                <a:spcPct val="90000"/>
              </a:lnSpc>
              <a:spcAft>
                <a:spcPts val="600"/>
              </a:spcAft>
              <a:buFont typeface="Wingdings" panose="05000000000000000000" pitchFamily="2" charset="2"/>
              <a:buChar char="§"/>
            </a:pPr>
            <a:r>
              <a:rPr lang="de-CH" sz="2600" dirty="0">
                <a:solidFill>
                  <a:srgbClr val="000000"/>
                </a:solidFill>
              </a:rPr>
              <a:t>Complexity</a:t>
            </a:r>
          </a:p>
          <a:p>
            <a:pPr marL="457200" indent="-457200">
              <a:lnSpc>
                <a:spcPct val="90000"/>
              </a:lnSpc>
              <a:spcAft>
                <a:spcPts val="600"/>
              </a:spcAft>
              <a:buFont typeface="Wingdings" panose="05000000000000000000" pitchFamily="2" charset="2"/>
              <a:buChar char="§"/>
            </a:pPr>
            <a:endParaRPr lang="de-CH" sz="2600" dirty="0">
              <a:solidFill>
                <a:srgbClr val="000000"/>
              </a:solidFill>
            </a:endParaRPr>
          </a:p>
          <a:p>
            <a:pPr marL="457200" indent="-457200">
              <a:lnSpc>
                <a:spcPct val="90000"/>
              </a:lnSpc>
              <a:spcAft>
                <a:spcPts val="600"/>
              </a:spcAft>
              <a:buFont typeface="Wingdings" panose="05000000000000000000" pitchFamily="2" charset="2"/>
              <a:buChar char="§"/>
            </a:pPr>
            <a:r>
              <a:rPr lang="de-CH" sz="2600" dirty="0">
                <a:solidFill>
                  <a:srgbClr val="000000"/>
                </a:solidFill>
              </a:rPr>
              <a:t>Service boundaries</a:t>
            </a:r>
          </a:p>
          <a:p>
            <a:pPr marL="457200" indent="-457200">
              <a:lnSpc>
                <a:spcPct val="90000"/>
              </a:lnSpc>
              <a:spcAft>
                <a:spcPts val="600"/>
              </a:spcAft>
              <a:buFont typeface="Wingdings" panose="05000000000000000000" pitchFamily="2" charset="2"/>
              <a:buChar char="§"/>
            </a:pPr>
            <a:endParaRPr lang="de-CH" sz="2600" dirty="0">
              <a:solidFill>
                <a:srgbClr val="000000"/>
              </a:solidFill>
            </a:endParaRPr>
          </a:p>
          <a:p>
            <a:pPr marL="457200" indent="-457200">
              <a:lnSpc>
                <a:spcPct val="90000"/>
              </a:lnSpc>
              <a:spcAft>
                <a:spcPts val="600"/>
              </a:spcAft>
              <a:buFont typeface="Wingdings" panose="05000000000000000000" pitchFamily="2" charset="2"/>
              <a:buChar char="§"/>
            </a:pPr>
            <a:r>
              <a:rPr lang="de-CH" sz="2600" dirty="0">
                <a:solidFill>
                  <a:srgbClr val="000000"/>
                </a:solidFill>
              </a:rPr>
              <a:t>Data consistency/integrity</a:t>
            </a:r>
          </a:p>
          <a:p>
            <a:pPr marL="457200" indent="-457200">
              <a:lnSpc>
                <a:spcPct val="90000"/>
              </a:lnSpc>
              <a:spcAft>
                <a:spcPts val="600"/>
              </a:spcAft>
              <a:buFont typeface="Wingdings" panose="05000000000000000000" pitchFamily="2" charset="2"/>
              <a:buChar char="§"/>
            </a:pPr>
            <a:endParaRPr lang="de-CH" sz="2600" dirty="0">
              <a:solidFill>
                <a:srgbClr val="000000"/>
              </a:solidFill>
            </a:endParaRPr>
          </a:p>
          <a:p>
            <a:pPr marL="457200" indent="-457200">
              <a:lnSpc>
                <a:spcPct val="90000"/>
              </a:lnSpc>
              <a:spcAft>
                <a:spcPts val="600"/>
              </a:spcAft>
              <a:buFont typeface="Wingdings" panose="05000000000000000000" pitchFamily="2" charset="2"/>
              <a:buChar char="§"/>
            </a:pPr>
            <a:r>
              <a:rPr lang="de-CH" sz="2600" dirty="0">
                <a:solidFill>
                  <a:srgbClr val="000000"/>
                </a:solidFill>
              </a:rPr>
              <a:t>Network congestion/latency</a:t>
            </a:r>
          </a:p>
          <a:p>
            <a:pPr marL="457200" indent="-457200">
              <a:lnSpc>
                <a:spcPct val="90000"/>
              </a:lnSpc>
              <a:spcAft>
                <a:spcPts val="600"/>
              </a:spcAft>
              <a:buFont typeface="Wingdings" panose="05000000000000000000" pitchFamily="2" charset="2"/>
              <a:buChar char="§"/>
            </a:pPr>
            <a:endParaRPr lang="de-CH" sz="2600" dirty="0">
              <a:solidFill>
                <a:srgbClr val="000000"/>
              </a:solidFill>
            </a:endParaRPr>
          </a:p>
          <a:p>
            <a:pPr marL="457200" indent="-457200">
              <a:lnSpc>
                <a:spcPct val="90000"/>
              </a:lnSpc>
              <a:spcAft>
                <a:spcPts val="600"/>
              </a:spcAft>
              <a:buFont typeface="Wingdings" panose="05000000000000000000" pitchFamily="2" charset="2"/>
              <a:buChar char="§"/>
            </a:pPr>
            <a:r>
              <a:rPr lang="de-CH" sz="2600" dirty="0">
                <a:solidFill>
                  <a:srgbClr val="000000"/>
                </a:solidFill>
              </a:rPr>
              <a:t>Client communication</a:t>
            </a:r>
          </a:p>
          <a:p>
            <a:pPr marL="457200" indent="-457200">
              <a:lnSpc>
                <a:spcPct val="90000"/>
              </a:lnSpc>
              <a:spcAft>
                <a:spcPts val="600"/>
              </a:spcAft>
              <a:buFont typeface="Wingdings" panose="05000000000000000000" pitchFamily="2" charset="2"/>
              <a:buChar char="§"/>
            </a:pPr>
            <a:endParaRPr lang="de-CH" sz="2600" dirty="0">
              <a:solidFill>
                <a:srgbClr val="000000"/>
              </a:solidFill>
            </a:endParaRPr>
          </a:p>
          <a:p>
            <a:pPr marL="457200" indent="-457200">
              <a:lnSpc>
                <a:spcPct val="90000"/>
              </a:lnSpc>
              <a:spcAft>
                <a:spcPts val="600"/>
              </a:spcAft>
              <a:buFont typeface="Wingdings" panose="05000000000000000000" pitchFamily="2" charset="2"/>
              <a:buChar char="§"/>
            </a:pPr>
            <a:r>
              <a:rPr lang="de-CH" sz="2600" dirty="0">
                <a:solidFill>
                  <a:srgbClr val="000000"/>
                </a:solidFill>
              </a:rPr>
              <a:t>DevOps</a:t>
            </a:r>
          </a:p>
          <a:p>
            <a:pPr marL="342900" indent="-342900">
              <a:lnSpc>
                <a:spcPct val="90000"/>
              </a:lnSpc>
              <a:spcAft>
                <a:spcPts val="600"/>
              </a:spcAft>
              <a:buFont typeface="Courier New" panose="02070309020205020404" pitchFamily="49" charset="0"/>
              <a:buChar char="o"/>
            </a:pPr>
            <a:endParaRPr lang="de-CH" sz="2400" dirty="0">
              <a:solidFill>
                <a:srgbClr val="000000"/>
              </a:solidFill>
            </a:endParaRPr>
          </a:p>
        </p:txBody>
      </p:sp>
      <p:pic>
        <p:nvPicPr>
          <p:cNvPr id="6" name="Picture 5">
            <a:extLst>
              <a:ext uri="{FF2B5EF4-FFF2-40B4-BE49-F238E27FC236}">
                <a16:creationId xmlns:a16="http://schemas.microsoft.com/office/drawing/2014/main" id="{BB4629B6-DB97-40CB-9907-30C3D3366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242" y="1435080"/>
            <a:ext cx="6670931" cy="5247039"/>
          </a:xfrm>
          <a:prstGeom prst="rect">
            <a:avLst/>
          </a:prstGeom>
        </p:spPr>
      </p:pic>
      <p:sp>
        <p:nvSpPr>
          <p:cNvPr id="8" name="Rectangle 7">
            <a:extLst>
              <a:ext uri="{FF2B5EF4-FFF2-40B4-BE49-F238E27FC236}">
                <a16:creationId xmlns:a16="http://schemas.microsoft.com/office/drawing/2014/main" id="{EB9E1D95-C777-4F87-B37F-1837CD7C8E00}"/>
              </a:ext>
            </a:extLst>
          </p:cNvPr>
          <p:cNvSpPr/>
          <p:nvPr/>
        </p:nvSpPr>
        <p:spPr>
          <a:xfrm>
            <a:off x="5670242" y="6306449"/>
            <a:ext cx="1733167" cy="346570"/>
          </a:xfrm>
          <a:prstGeom prst="rect">
            <a:avLst/>
          </a:prstGeom>
        </p:spPr>
        <p:txBody>
          <a:bodyPr wrap="none">
            <a:spAutoFit/>
          </a:bodyPr>
          <a:lstStyle/>
          <a:p>
            <a:pPr>
              <a:lnSpc>
                <a:spcPct val="90000"/>
              </a:lnSpc>
              <a:spcAft>
                <a:spcPts val="600"/>
              </a:spcAft>
            </a:pPr>
            <a:r>
              <a:rPr lang="de-CH" kern="0">
                <a:solidFill>
                  <a:srgbClr val="505050"/>
                </a:solidFill>
                <a:latin typeface="Segoe UI Semilight" panose="020B0402040204020203" pitchFamily="34" charset="0"/>
                <a:cs typeface="Segoe UI Semilight" panose="020B0402040204020203" pitchFamily="34" charset="0"/>
              </a:rPr>
              <a:t>- Martin Fowler</a:t>
            </a:r>
            <a:endParaRPr lang="LID4096" kern="0" err="1">
              <a:solidFill>
                <a:srgbClr val="505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0117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3E7C9A4-5E0D-410E-A083-1D5D826C9BC1}"/>
              </a:ext>
            </a:extLst>
          </p:cNvPr>
          <p:cNvSpPr>
            <a:spLocks noGrp="1"/>
          </p:cNvSpPr>
          <p:nvPr>
            <p:ph type="body" sz="quarter" idx="10"/>
          </p:nvPr>
        </p:nvSpPr>
        <p:spPr>
          <a:xfrm>
            <a:off x="434975" y="1142881"/>
            <a:ext cx="11567160" cy="3390672"/>
          </a:xfrm>
        </p:spPr>
        <p:txBody>
          <a:bodyPr/>
          <a:lstStyle/>
          <a:p>
            <a:pPr marL="342900" indent="-342900">
              <a:buFont typeface="Wingdings" panose="05000000000000000000" pitchFamily="2" charset="2"/>
              <a:buChar char="§"/>
            </a:pPr>
            <a:r>
              <a:rPr lang="en-US" sz="2400" b="0"/>
              <a:t>Do you have a big ball of mud in your hands?</a:t>
            </a:r>
          </a:p>
          <a:p>
            <a:pPr marL="342900" indent="-342900">
              <a:buFont typeface="Wingdings" panose="05000000000000000000" pitchFamily="2" charset="2"/>
              <a:buChar char="§"/>
            </a:pPr>
            <a:r>
              <a:rPr lang="en-US" sz="2400" b="0"/>
              <a:t>Slow to deliver even the smallest bit of functionality?</a:t>
            </a:r>
          </a:p>
          <a:p>
            <a:pPr marL="342900" indent="-342900">
              <a:buFont typeface="Wingdings" panose="05000000000000000000" pitchFamily="2" charset="2"/>
              <a:buChar char="§"/>
            </a:pPr>
            <a:r>
              <a:rPr lang="en-US" sz="2400" b="0"/>
              <a:t>Suffering from operational inefficiencies?</a:t>
            </a:r>
          </a:p>
          <a:p>
            <a:pPr marL="342900" indent="-342900">
              <a:buFont typeface="Wingdings" panose="05000000000000000000" pitchFamily="2" charset="2"/>
              <a:buChar char="§"/>
            </a:pPr>
            <a:r>
              <a:rPr lang="en-US" sz="2400" b="0"/>
              <a:t>Are you wasting resources by scaling the entire system when only select aspects of the system are under heavy load?</a:t>
            </a:r>
          </a:p>
          <a:p>
            <a:pPr marL="342900" indent="-342900">
              <a:buFont typeface="Wingdings" panose="05000000000000000000" pitchFamily="2" charset="2"/>
              <a:buChar char="§"/>
            </a:pPr>
            <a:r>
              <a:rPr lang="en-US" sz="2400" b="0"/>
              <a:t>Taking too long to get a new member of the team ramped up?</a:t>
            </a:r>
          </a:p>
          <a:p>
            <a:endParaRPr lang="en-US"/>
          </a:p>
        </p:txBody>
      </p:sp>
      <p:sp>
        <p:nvSpPr>
          <p:cNvPr id="7" name="Title 6">
            <a:extLst>
              <a:ext uri="{FF2B5EF4-FFF2-40B4-BE49-F238E27FC236}">
                <a16:creationId xmlns:a16="http://schemas.microsoft.com/office/drawing/2014/main" id="{8196894F-2603-4B8E-9448-B3C380AED4C4}"/>
              </a:ext>
            </a:extLst>
          </p:cNvPr>
          <p:cNvSpPr>
            <a:spLocks noGrp="1"/>
          </p:cNvSpPr>
          <p:nvPr>
            <p:ph type="title"/>
          </p:nvPr>
        </p:nvSpPr>
        <p:spPr/>
        <p:txBody>
          <a:bodyPr/>
          <a:lstStyle/>
          <a:p>
            <a:r>
              <a:rPr lang="en-US"/>
              <a:t>When and why should you consider Microservices?</a:t>
            </a:r>
          </a:p>
        </p:txBody>
      </p:sp>
    </p:spTree>
    <p:extLst>
      <p:ext uri="{BB962C8B-B14F-4D97-AF65-F5344CB8AC3E}">
        <p14:creationId xmlns:p14="http://schemas.microsoft.com/office/powerpoint/2010/main" val="2173288349"/>
      </p:ext>
    </p:extLst>
  </p:cSld>
  <p:clrMapOvr>
    <a:masterClrMapping/>
  </p:clrMapOvr>
  <p:transition>
    <p:fade/>
  </p:transition>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5-51017_Local_Events_Framework_Template_Light">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Discovery Master PPT.potm" id="{AA9B46AF-0B86-46C5-B479-72E18FBDC31D}" vid="{D5FB3536-AE48-424C-9F3E-170345ACCC5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8F4F3D64ED8742A4722C7FA5D444DB" ma:contentTypeVersion="10" ma:contentTypeDescription="Create a new document." ma:contentTypeScope="" ma:versionID="6af96e04080b60a45b019feeca7a37aa">
  <xsd:schema xmlns:xsd="http://www.w3.org/2001/XMLSchema" xmlns:xs="http://www.w3.org/2001/XMLSchema" xmlns:p="http://schemas.microsoft.com/office/2006/metadata/properties" xmlns:ns1="http://schemas.microsoft.com/sharepoint/v3" xmlns:ns2="36984313-f623-41bb-a65c-16a37d29f6f8" xmlns:ns3="fa40b356-8329-45cf-bdd1-8a6639dbec32" targetNamespace="http://schemas.microsoft.com/office/2006/metadata/properties" ma:root="true" ma:fieldsID="a16216aa0538460924a13a680e0634d6" ns1:_="" ns2:_="" ns3:_="">
    <xsd:import namespace="http://schemas.microsoft.com/sharepoint/v3"/>
    <xsd:import namespace="36984313-f623-41bb-a65c-16a37d29f6f8"/>
    <xsd:import namespace="fa40b356-8329-45cf-bdd1-8a6639dbe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84313-f623-41bb-a65c-16a37d29f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40b356-8329-45cf-bdd1-8a6639dbec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6984313-f623-41bb-a65c-16a37d29f6f8"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D51C20-D8AB-4368-AEDA-C1995476EF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6984313-f623-41bb-a65c-16a37d29f6f8"/>
    <ds:schemaRef ds:uri="fa40b356-8329-45cf-bdd1-8a6639dbec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A15399-885A-441B-A114-CB6E80EBF6A5}">
  <ds:schemaRefs>
    <ds:schemaRef ds:uri="http://schemas.microsoft.com/office/infopath/2007/PartnerControls"/>
    <ds:schemaRef ds:uri="fa40b356-8329-45cf-bdd1-8a6639dbec32"/>
    <ds:schemaRef ds:uri="http://purl.org/dc/elements/1.1/"/>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purl.org/dc/dcmitype/"/>
    <ds:schemaRef ds:uri="36984313-f623-41bb-a65c-16a37d29f6f8"/>
    <ds:schemaRef ds:uri="http://schemas.microsoft.com/sharepoint/v3"/>
    <ds:schemaRef ds:uri="http://www.w3.org/XML/1998/namespace"/>
  </ds:schemaRefs>
</ds:datastoreItem>
</file>

<file path=customXml/itemProps3.xml><?xml version="1.0" encoding="utf-8"?>
<ds:datastoreItem xmlns:ds="http://schemas.openxmlformats.org/officeDocument/2006/customXml" ds:itemID="{A0CFF515-FEE6-4B9C-8B96-C300A00633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1327</TotalTime>
  <Words>5233</Words>
  <Application>Microsoft Office PowerPoint</Application>
  <PresentationFormat>Custom</PresentationFormat>
  <Paragraphs>522</Paragraphs>
  <Slides>33</Slides>
  <Notes>26</Notes>
  <HiddenSlides>5</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33</vt:i4>
      </vt:variant>
    </vt:vector>
  </HeadingPairs>
  <TitlesOfParts>
    <vt:vector size="46" baseType="lpstr">
      <vt:lpstr>Arial</vt:lpstr>
      <vt:lpstr>Calibri</vt:lpstr>
      <vt:lpstr>Consolas</vt:lpstr>
      <vt:lpstr>Courier New</vt:lpstr>
      <vt:lpstr>Rockwell Extra Bold</vt:lpstr>
      <vt:lpstr>Segoe UI</vt:lpstr>
      <vt:lpstr>Segoe UI Light</vt:lpstr>
      <vt:lpstr>Segoe UI Semibold</vt:lpstr>
      <vt:lpstr>Segoe UI Semilight</vt:lpstr>
      <vt:lpstr>Wingdings</vt:lpstr>
      <vt:lpstr>Azure PPT Template - 2018</vt:lpstr>
      <vt:lpstr>2_2018 Architect Boot Camp</vt:lpstr>
      <vt:lpstr>5-51017_Local_Events_Framework_Template_Light</vt:lpstr>
      <vt:lpstr>PowerPoint Presentation</vt:lpstr>
      <vt:lpstr>Microservices Architecture Approaches Microservices Overview</vt:lpstr>
      <vt:lpstr>N-Tier Architecture</vt:lpstr>
      <vt:lpstr>Service-Oriented Architecture</vt:lpstr>
      <vt:lpstr>What are Microservices?</vt:lpstr>
      <vt:lpstr>Microservices Are:</vt:lpstr>
      <vt:lpstr>Benefits</vt:lpstr>
      <vt:lpstr>Challenges</vt:lpstr>
      <vt:lpstr>When and why should you consider Microservices?</vt:lpstr>
      <vt:lpstr>Slicing the Monolith: Service boundaries</vt:lpstr>
      <vt:lpstr>Dicing the Monolith: Data considerations</vt:lpstr>
      <vt:lpstr>Design Patterns for Microservices</vt:lpstr>
      <vt:lpstr>Orchestration vs Choreography</vt:lpstr>
      <vt:lpstr>Interservice communication</vt:lpstr>
      <vt:lpstr>What is DevOps?</vt:lpstr>
      <vt:lpstr>Thank you</vt:lpstr>
      <vt:lpstr>PowerPoint Presentation</vt:lpstr>
      <vt:lpstr>Microservices</vt:lpstr>
      <vt:lpstr>Evolution of Application Architecture</vt:lpstr>
      <vt:lpstr>Software as a Service (SaaS)</vt:lpstr>
      <vt:lpstr>The 12 Factors</vt:lpstr>
      <vt:lpstr>What is a design pattern?</vt:lpstr>
      <vt:lpstr>API Gateway</vt:lpstr>
      <vt:lpstr>Ambassador</vt:lpstr>
      <vt:lpstr>Sidecar</vt:lpstr>
      <vt:lpstr>Strangler</vt:lpstr>
      <vt:lpstr>Anti-Corruption Layer</vt:lpstr>
      <vt:lpstr>Bulkhead</vt:lpstr>
      <vt:lpstr>Gateway Offloading</vt:lpstr>
      <vt:lpstr>Cache-Aside</vt:lpstr>
      <vt:lpstr>Team boundaries</vt:lpstr>
      <vt:lpstr>Continuous learning &amp; monitoring</vt:lpstr>
      <vt:lpstr>Microservices Consider for: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Andy Wahrenberger</cp:lastModifiedBy>
  <cp:revision>3</cp:revision>
  <dcterms:modified xsi:type="dcterms:W3CDTF">2019-03-13T23:53:57Z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0x010100B38F4F3D64ED8742A4722C7FA5D444DB</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Order">
    <vt:r8>100</vt:r8>
  </property>
  <property fmtid="{D5CDD505-2E9C-101B-9397-08002B2CF9AE}" pid="13" name="xd_Signature">
    <vt:bool>false</vt:bool>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y fmtid="{D5CDD505-2E9C-101B-9397-08002B2CF9AE}" pid="17" name="AuthorIds_UIVersion_6144">
    <vt:lpwstr>222</vt:lpwstr>
  </property>
  <property fmtid="{D5CDD505-2E9C-101B-9397-08002B2CF9AE}" pid="18" name="AuthorIds_UIVersion_9216">
    <vt:lpwstr>222</vt:lpwstr>
  </property>
  <property fmtid="{D5CDD505-2E9C-101B-9397-08002B2CF9AE}" pid="19" name="AuthorIds_UIVersion_11264">
    <vt:lpwstr>222</vt:lpwstr>
  </property>
  <property fmtid="{D5CDD505-2E9C-101B-9397-08002B2CF9AE}" pid="20" name="AuthorIds_UIVersion_13312">
    <vt:lpwstr>222</vt:lpwstr>
  </property>
</Properties>
</file>